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12" r:id="rId5"/>
  </p:sldMasterIdLst>
  <p:notesMasterIdLst>
    <p:notesMasterId r:id="rId28"/>
  </p:notesMasterIdLst>
  <p:handoutMasterIdLst>
    <p:handoutMasterId r:id="rId29"/>
  </p:handoutMasterIdLst>
  <p:sldIdLst>
    <p:sldId id="256" r:id="rId6"/>
    <p:sldId id="645" r:id="rId7"/>
    <p:sldId id="627" r:id="rId8"/>
    <p:sldId id="625" r:id="rId9"/>
    <p:sldId id="585" r:id="rId10"/>
    <p:sldId id="626" r:id="rId11"/>
    <p:sldId id="642" r:id="rId12"/>
    <p:sldId id="643" r:id="rId13"/>
    <p:sldId id="587" r:id="rId14"/>
    <p:sldId id="589" r:id="rId15"/>
    <p:sldId id="591" r:id="rId16"/>
    <p:sldId id="629" r:id="rId17"/>
    <p:sldId id="635" r:id="rId18"/>
    <p:sldId id="634" r:id="rId19"/>
    <p:sldId id="640" r:id="rId20"/>
    <p:sldId id="641" r:id="rId21"/>
    <p:sldId id="646" r:id="rId22"/>
    <p:sldId id="638" r:id="rId23"/>
    <p:sldId id="636" r:id="rId24"/>
    <p:sldId id="644" r:id="rId25"/>
    <p:sldId id="647" r:id="rId26"/>
    <p:sldId id="648" r:id="rId27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6D9F6F-6BDE-1334-EB2E-17354C8C11AA}" name="Rame Stefanie" initials="RS" userId="S::consult2413@lcred.org::1cc4f703-9d15-4f0f-9fc7-09011b3051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1F4E79"/>
    <a:srgbClr val="8E0000"/>
    <a:srgbClr val="61A0DB"/>
    <a:srgbClr val="4492C6"/>
    <a:srgbClr val="FFC000"/>
    <a:srgbClr val="FF5353"/>
    <a:srgbClr val="416C8F"/>
    <a:srgbClr val="FFC91D"/>
    <a:srgbClr val="F09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FCDDF-9F2F-498F-8853-EE76BD34D85C}" v="24" dt="2025-03-25T20:08:32.940"/>
    <p1510:client id="{6CD62CE6-C776-1F3A-829F-2FDC8D5C18F4}" v="44" dt="2025-03-25T20:17:59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illo Téllez Guillermo" userId="S::gvcemx301@lcred.org::2455c930-447f-48df-85a9-b38b14dfe063" providerId="AD" clId="Web-{D34EF873-E0CB-CBD9-BFA2-83C935F40655}"/>
    <pc:docChg chg="modSld">
      <pc:chgData name="Campillo Téllez Guillermo" userId="S::gvcemx301@lcred.org::2455c930-447f-48df-85a9-b38b14dfe063" providerId="AD" clId="Web-{D34EF873-E0CB-CBD9-BFA2-83C935F40655}" dt="2025-03-24T14:54:14.909" v="1" actId="20577"/>
      <pc:docMkLst>
        <pc:docMk/>
      </pc:docMkLst>
      <pc:sldChg chg="modSp">
        <pc:chgData name="Campillo Téllez Guillermo" userId="S::gvcemx301@lcred.org::2455c930-447f-48df-85a9-b38b14dfe063" providerId="AD" clId="Web-{D34EF873-E0CB-CBD9-BFA2-83C935F40655}" dt="2025-03-24T14:54:14.909" v="1" actId="20577"/>
        <pc:sldMkLst>
          <pc:docMk/>
          <pc:sldMk cId="1855604237" sldId="640"/>
        </pc:sldMkLst>
        <pc:spChg chg="mod">
          <ac:chgData name="Campillo Téllez Guillermo" userId="S::gvcemx301@lcred.org::2455c930-447f-48df-85a9-b38b14dfe063" providerId="AD" clId="Web-{D34EF873-E0CB-CBD9-BFA2-83C935F40655}" dt="2025-03-24T14:54:14.909" v="1" actId="20577"/>
          <ac:spMkLst>
            <pc:docMk/>
            <pc:sldMk cId="1855604237" sldId="640"/>
            <ac:spMk id="4" creationId="{B9761521-B343-0E11-CF7D-CB450D592951}"/>
          </ac:spMkLst>
        </pc:spChg>
      </pc:sldChg>
    </pc:docChg>
  </pc:docChgLst>
  <pc:docChgLst>
    <pc:chgData name="Vázquez Rivera Teresa" userId="a1b0c91f-33dd-4deb-a944-6133cdcd49c9" providerId="ADAL" clId="{285D56B4-7E9E-4667-AE21-E0BD491B0BDD}"/>
    <pc:docChg chg="undo custSel addSld delSld modSld sldOrd">
      <pc:chgData name="Vázquez Rivera Teresa" userId="a1b0c91f-33dd-4deb-a944-6133cdcd49c9" providerId="ADAL" clId="{285D56B4-7E9E-4667-AE21-E0BD491B0BDD}" dt="2025-03-22T23:17:02.768" v="1462" actId="20577"/>
      <pc:docMkLst>
        <pc:docMk/>
      </pc:docMkLst>
      <pc:sldChg chg="del">
        <pc:chgData name="Vázquez Rivera Teresa" userId="a1b0c91f-33dd-4deb-a944-6133cdcd49c9" providerId="ADAL" clId="{285D56B4-7E9E-4667-AE21-E0BD491B0BDD}" dt="2025-03-22T22:28:05.142" v="305" actId="47"/>
        <pc:sldMkLst>
          <pc:docMk/>
          <pc:sldMk cId="2776718547" sldId="628"/>
        </pc:sldMkLst>
      </pc:sldChg>
      <pc:sldChg chg="delSp modSp add mod">
        <pc:chgData name="Vázquez Rivera Teresa" userId="a1b0c91f-33dd-4deb-a944-6133cdcd49c9" providerId="ADAL" clId="{285D56B4-7E9E-4667-AE21-E0BD491B0BDD}" dt="2025-03-12T02:04:27.386" v="298" actId="20577"/>
        <pc:sldMkLst>
          <pc:docMk/>
          <pc:sldMk cId="1769837004" sldId="634"/>
        </pc:sldMkLst>
        <pc:spChg chg="mod">
          <ac:chgData name="Vázquez Rivera Teresa" userId="a1b0c91f-33dd-4deb-a944-6133cdcd49c9" providerId="ADAL" clId="{285D56B4-7E9E-4667-AE21-E0BD491B0BDD}" dt="2025-03-12T02:04:27.386" v="298" actId="20577"/>
          <ac:spMkLst>
            <pc:docMk/>
            <pc:sldMk cId="1769837004" sldId="634"/>
            <ac:spMk id="6" creationId="{5E9A38D1-176E-9CE3-20B6-8334AD1AFC4F}"/>
          </ac:spMkLst>
        </pc:spChg>
      </pc:sldChg>
      <pc:sldChg chg="addSp delSp modSp add mod ord">
        <pc:chgData name="Vázquez Rivera Teresa" userId="a1b0c91f-33dd-4deb-a944-6133cdcd49c9" providerId="ADAL" clId="{285D56B4-7E9E-4667-AE21-E0BD491B0BDD}" dt="2025-03-12T02:11:10.083" v="304" actId="13926"/>
        <pc:sldMkLst>
          <pc:docMk/>
          <pc:sldMk cId="2151744598" sldId="635"/>
        </pc:sldMkLst>
        <pc:spChg chg="mod">
          <ac:chgData name="Vázquez Rivera Teresa" userId="a1b0c91f-33dd-4deb-a944-6133cdcd49c9" providerId="ADAL" clId="{285D56B4-7E9E-4667-AE21-E0BD491B0BDD}" dt="2025-03-12T01:53:49.421" v="32" actId="20577"/>
          <ac:spMkLst>
            <pc:docMk/>
            <pc:sldMk cId="2151744598" sldId="635"/>
            <ac:spMk id="6" creationId="{8200168E-E568-753F-F08C-B5EF9C3FA9E6}"/>
          </ac:spMkLst>
        </pc:spChg>
        <pc:graphicFrameChg chg="add mod modGraphic">
          <ac:chgData name="Vázquez Rivera Teresa" userId="a1b0c91f-33dd-4deb-a944-6133cdcd49c9" providerId="ADAL" clId="{285D56B4-7E9E-4667-AE21-E0BD491B0BDD}" dt="2025-03-12T02:11:10.083" v="304" actId="13926"/>
          <ac:graphicFrameMkLst>
            <pc:docMk/>
            <pc:sldMk cId="2151744598" sldId="635"/>
            <ac:graphicFrameMk id="3" creationId="{31A2F69D-FBE3-B3C6-609E-1780E26DBD3A}"/>
          </ac:graphicFrameMkLst>
        </pc:graphicFrameChg>
      </pc:sldChg>
      <pc:sldChg chg="addSp delSp modSp add mod ord">
        <pc:chgData name="Vázquez Rivera Teresa" userId="a1b0c91f-33dd-4deb-a944-6133cdcd49c9" providerId="ADAL" clId="{285D56B4-7E9E-4667-AE21-E0BD491B0BDD}" dt="2025-03-12T02:04:34.906" v="302"/>
        <pc:sldMkLst>
          <pc:docMk/>
          <pc:sldMk cId="2381634676" sldId="636"/>
        </pc:sldMkLst>
        <pc:spChg chg="mod">
          <ac:chgData name="Vázquez Rivera Teresa" userId="a1b0c91f-33dd-4deb-a944-6133cdcd49c9" providerId="ADAL" clId="{285D56B4-7E9E-4667-AE21-E0BD491B0BDD}" dt="2025-03-12T01:55:54.344" v="64" actId="20577"/>
          <ac:spMkLst>
            <pc:docMk/>
            <pc:sldMk cId="2381634676" sldId="636"/>
            <ac:spMk id="6" creationId="{AB5D301F-ED6B-42F9-5714-7AE3C0287342}"/>
          </ac:spMkLst>
        </pc:spChg>
      </pc:sldChg>
      <pc:sldChg chg="delSp modSp add del mod">
        <pc:chgData name="Vázquez Rivera Teresa" userId="a1b0c91f-33dd-4deb-a944-6133cdcd49c9" providerId="ADAL" clId="{285D56B4-7E9E-4667-AE21-E0BD491B0BDD}" dt="2025-03-12T02:04:39.833" v="303" actId="47"/>
        <pc:sldMkLst>
          <pc:docMk/>
          <pc:sldMk cId="2643856408" sldId="637"/>
        </pc:sldMkLst>
      </pc:sldChg>
      <pc:sldChg chg="addSp delSp modSp add mod delAnim modAnim">
        <pc:chgData name="Vázquez Rivera Teresa" userId="a1b0c91f-33dd-4deb-a944-6133cdcd49c9" providerId="ADAL" clId="{285D56B4-7E9E-4667-AE21-E0BD491B0BDD}" dt="2025-03-22T23:11:38.376" v="638" actId="14100"/>
        <pc:sldMkLst>
          <pc:docMk/>
          <pc:sldMk cId="3051001487" sldId="639"/>
        </pc:sldMkLst>
        <pc:spChg chg="add mod">
          <ac:chgData name="Vázquez Rivera Teresa" userId="a1b0c91f-33dd-4deb-a944-6133cdcd49c9" providerId="ADAL" clId="{285D56B4-7E9E-4667-AE21-E0BD491B0BDD}" dt="2025-03-22T23:10:29.723" v="598" actId="1076"/>
          <ac:spMkLst>
            <pc:docMk/>
            <pc:sldMk cId="3051001487" sldId="639"/>
            <ac:spMk id="11" creationId="{8CBDD981-AE9A-8A13-239A-FFC907E9E513}"/>
          </ac:spMkLst>
        </pc:spChg>
        <pc:spChg chg="add mod">
          <ac:chgData name="Vázquez Rivera Teresa" userId="a1b0c91f-33dd-4deb-a944-6133cdcd49c9" providerId="ADAL" clId="{285D56B4-7E9E-4667-AE21-E0BD491B0BDD}" dt="2025-03-22T23:10:29.723" v="598" actId="1076"/>
          <ac:spMkLst>
            <pc:docMk/>
            <pc:sldMk cId="3051001487" sldId="639"/>
            <ac:spMk id="13" creationId="{59176982-75EE-C7B7-8B05-F3FD19499C7F}"/>
          </ac:spMkLst>
        </pc:spChg>
        <pc:spChg chg="mod">
          <ac:chgData name="Vázquez Rivera Teresa" userId="a1b0c91f-33dd-4deb-a944-6133cdcd49c9" providerId="ADAL" clId="{285D56B4-7E9E-4667-AE21-E0BD491B0BDD}" dt="2025-03-22T23:10:29.723" v="598" actId="1076"/>
          <ac:spMkLst>
            <pc:docMk/>
            <pc:sldMk cId="3051001487" sldId="639"/>
            <ac:spMk id="14" creationId="{7CEB82CF-2767-2A56-B19F-56E6A3C29880}"/>
          </ac:spMkLst>
        </pc:spChg>
        <pc:spChg chg="add mod">
          <ac:chgData name="Vázquez Rivera Teresa" userId="a1b0c91f-33dd-4deb-a944-6133cdcd49c9" providerId="ADAL" clId="{285D56B4-7E9E-4667-AE21-E0BD491B0BDD}" dt="2025-03-22T23:10:41.838" v="600" actId="1076"/>
          <ac:spMkLst>
            <pc:docMk/>
            <pc:sldMk cId="3051001487" sldId="639"/>
            <ac:spMk id="15" creationId="{9CC09830-DE81-5F61-3D8C-2B94A93B4B91}"/>
          </ac:spMkLst>
        </pc:spChg>
        <pc:spChg chg="add mod">
          <ac:chgData name="Vázquez Rivera Teresa" userId="a1b0c91f-33dd-4deb-a944-6133cdcd49c9" providerId="ADAL" clId="{285D56B4-7E9E-4667-AE21-E0BD491B0BDD}" dt="2025-03-22T23:11:38.376" v="638" actId="14100"/>
          <ac:spMkLst>
            <pc:docMk/>
            <pc:sldMk cId="3051001487" sldId="639"/>
            <ac:spMk id="16" creationId="{66D05864-D879-C5C7-9630-906B4E4C1E25}"/>
          </ac:spMkLst>
        </pc:spChg>
      </pc:sldChg>
      <pc:sldChg chg="addSp delSp modSp new mod">
        <pc:chgData name="Vázquez Rivera Teresa" userId="a1b0c91f-33dd-4deb-a944-6133cdcd49c9" providerId="ADAL" clId="{285D56B4-7E9E-4667-AE21-E0BD491B0BDD}" dt="2025-03-22T23:15:48.906" v="1361" actId="403"/>
        <pc:sldMkLst>
          <pc:docMk/>
          <pc:sldMk cId="1855604237" sldId="640"/>
        </pc:sldMkLst>
        <pc:spChg chg="add mod">
          <ac:chgData name="Vázquez Rivera Teresa" userId="a1b0c91f-33dd-4deb-a944-6133cdcd49c9" providerId="ADAL" clId="{285D56B4-7E9E-4667-AE21-E0BD491B0BDD}" dt="2025-03-22T23:15:48.906" v="1361" actId="403"/>
          <ac:spMkLst>
            <pc:docMk/>
            <pc:sldMk cId="1855604237" sldId="640"/>
            <ac:spMk id="4" creationId="{B9761521-B343-0E11-CF7D-CB450D592951}"/>
          </ac:spMkLst>
        </pc:spChg>
      </pc:sldChg>
      <pc:sldChg chg="modSp add mod">
        <pc:chgData name="Vázquez Rivera Teresa" userId="a1b0c91f-33dd-4deb-a944-6133cdcd49c9" providerId="ADAL" clId="{285D56B4-7E9E-4667-AE21-E0BD491B0BDD}" dt="2025-03-22T23:17:02.768" v="1462" actId="20577"/>
        <pc:sldMkLst>
          <pc:docMk/>
          <pc:sldMk cId="3108350785" sldId="641"/>
        </pc:sldMkLst>
        <pc:spChg chg="mod">
          <ac:chgData name="Vázquez Rivera Teresa" userId="a1b0c91f-33dd-4deb-a944-6133cdcd49c9" providerId="ADAL" clId="{285D56B4-7E9E-4667-AE21-E0BD491B0BDD}" dt="2025-03-22T23:17:02.768" v="1462" actId="20577"/>
          <ac:spMkLst>
            <pc:docMk/>
            <pc:sldMk cId="3108350785" sldId="641"/>
            <ac:spMk id="4" creationId="{E35558B3-CF6F-2573-E6D1-3323A54EE8CD}"/>
          </ac:spMkLst>
        </pc:spChg>
      </pc:sldChg>
    </pc:docChg>
  </pc:docChgLst>
  <pc:docChgLst>
    <pc:chgData name="Vázquez Rivera Teresa" userId="S::tvazquez@lcred.org::a1b0c91f-33dd-4deb-a944-6133cdcd49c9" providerId="AD" clId="Web-{6CD62CE6-C776-1F3A-829F-2FDC8D5C18F4}"/>
    <pc:docChg chg="addSld delSld modSld">
      <pc:chgData name="Vázquez Rivera Teresa" userId="S::tvazquez@lcred.org::a1b0c91f-33dd-4deb-a944-6133cdcd49c9" providerId="AD" clId="Web-{6CD62CE6-C776-1F3A-829F-2FDC8D5C18F4}" dt="2025-03-25T20:17:59.995" v="40"/>
      <pc:docMkLst>
        <pc:docMk/>
      </pc:docMkLst>
      <pc:sldChg chg="del">
        <pc:chgData name="Vázquez Rivera Teresa" userId="S::tvazquez@lcred.org::a1b0c91f-33dd-4deb-a944-6133cdcd49c9" providerId="AD" clId="Web-{6CD62CE6-C776-1F3A-829F-2FDC8D5C18F4}" dt="2025-03-25T20:17:50.885" v="39"/>
        <pc:sldMkLst>
          <pc:docMk/>
          <pc:sldMk cId="4195331313" sldId="557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85" v="38"/>
        <pc:sldMkLst>
          <pc:docMk/>
          <pc:sldMk cId="2124031727" sldId="580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7"/>
        <pc:sldMkLst>
          <pc:docMk/>
          <pc:sldMk cId="277404775" sldId="581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4"/>
        <pc:sldMkLst>
          <pc:docMk/>
          <pc:sldMk cId="100501500" sldId="583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0"/>
        <pc:sldMkLst>
          <pc:docMk/>
          <pc:sldMk cId="3161912655" sldId="593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8"/>
        <pc:sldMkLst>
          <pc:docMk/>
          <pc:sldMk cId="1532128370" sldId="595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6"/>
        <pc:sldMkLst>
          <pc:docMk/>
          <pc:sldMk cId="467399152" sldId="597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4"/>
        <pc:sldMkLst>
          <pc:docMk/>
          <pc:sldMk cId="3979169438" sldId="599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3"/>
        <pc:sldMkLst>
          <pc:docMk/>
          <pc:sldMk cId="2225965569" sldId="601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19"/>
        <pc:sldMkLst>
          <pc:docMk/>
          <pc:sldMk cId="1746031393" sldId="603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0"/>
        <pc:sldMkLst>
          <pc:docMk/>
          <pc:sldMk cId="3882361717" sldId="604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18"/>
        <pc:sldMkLst>
          <pc:docMk/>
          <pc:sldMk cId="4279697576" sldId="606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4"/>
        <pc:sldMkLst>
          <pc:docMk/>
          <pc:sldMk cId="3485511421" sldId="607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3"/>
        <pc:sldMkLst>
          <pc:docMk/>
          <pc:sldMk cId="615606182" sldId="608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1"/>
        <pc:sldMkLst>
          <pc:docMk/>
          <pc:sldMk cId="2884578259" sldId="609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0"/>
        <pc:sldMkLst>
          <pc:docMk/>
          <pc:sldMk cId="4284629456" sldId="610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23" v="9"/>
        <pc:sldMkLst>
          <pc:docMk/>
          <pc:sldMk cId="1534767664" sldId="611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07" v="8"/>
        <pc:sldMkLst>
          <pc:docMk/>
          <pc:sldMk cId="1952988460" sldId="612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791" v="6"/>
        <pc:sldMkLst>
          <pc:docMk/>
          <pc:sldMk cId="1822550774" sldId="613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1"/>
        <pc:sldMkLst>
          <pc:docMk/>
          <pc:sldMk cId="2186078385" sldId="619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6"/>
        <pc:sldMkLst>
          <pc:docMk/>
          <pc:sldMk cId="2819928670" sldId="620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5"/>
        <pc:sldMkLst>
          <pc:docMk/>
          <pc:sldMk cId="2656849137" sldId="621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791" v="5"/>
        <pc:sldMkLst>
          <pc:docMk/>
          <pc:sldMk cId="1560944257" sldId="622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791" v="7"/>
        <pc:sldMkLst>
          <pc:docMk/>
          <pc:sldMk cId="346080380" sldId="623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5"/>
        <pc:sldMkLst>
          <pc:docMk/>
          <pc:sldMk cId="1196781713" sldId="624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29"/>
        <pc:sldMkLst>
          <pc:docMk/>
          <pc:sldMk cId="3879736767" sldId="630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7"/>
        <pc:sldMkLst>
          <pc:docMk/>
          <pc:sldMk cId="3029286979" sldId="631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5"/>
        <pc:sldMkLst>
          <pc:docMk/>
          <pc:sldMk cId="564662888" sldId="632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54" v="22"/>
        <pc:sldMkLst>
          <pc:docMk/>
          <pc:sldMk cId="2410680010" sldId="633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2"/>
        <pc:sldMkLst>
          <pc:docMk/>
          <pc:sldMk cId="4238859797" sldId="637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38" v="17"/>
        <pc:sldMkLst>
          <pc:docMk/>
          <pc:sldMk cId="3051001487" sldId="639"/>
        </pc:sldMkLst>
      </pc:sldChg>
      <pc:sldChg chg="modSp">
        <pc:chgData name="Vázquez Rivera Teresa" userId="S::tvazquez@lcred.org::a1b0c91f-33dd-4deb-a944-6133cdcd49c9" providerId="AD" clId="Web-{6CD62CE6-C776-1F3A-829F-2FDC8D5C18F4}" dt="2025-03-25T20:17:36.885" v="4" actId="20577"/>
        <pc:sldMkLst>
          <pc:docMk/>
          <pc:sldMk cId="1352408150" sldId="646"/>
        </pc:sldMkLst>
        <pc:spChg chg="mod">
          <ac:chgData name="Vázquez Rivera Teresa" userId="S::tvazquez@lcred.org::a1b0c91f-33dd-4deb-a944-6133cdcd49c9" providerId="AD" clId="Web-{6CD62CE6-C776-1F3A-829F-2FDC8D5C18F4}" dt="2025-03-25T20:17:36.885" v="4" actId="20577"/>
          <ac:spMkLst>
            <pc:docMk/>
            <pc:sldMk cId="1352408150" sldId="646"/>
            <ac:spMk id="4" creationId="{3B2258E6-3C19-632A-6C23-C0635E0A0FE1}"/>
          </ac:spMkLst>
        </pc:spChg>
      </pc:sldChg>
      <pc:sldChg chg="add replId">
        <pc:chgData name="Vázquez Rivera Teresa" userId="S::tvazquez@lcred.org::a1b0c91f-33dd-4deb-a944-6133cdcd49c9" providerId="AD" clId="Web-{6CD62CE6-C776-1F3A-829F-2FDC8D5C18F4}" dt="2025-03-25T20:17:59.995" v="40"/>
        <pc:sldMkLst>
          <pc:docMk/>
          <pc:sldMk cId="3229965067" sldId="648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3"/>
        <pc:sldMkLst>
          <pc:docMk/>
          <pc:sldMk cId="4120481007" sldId="648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2"/>
        <pc:sldMkLst>
          <pc:docMk/>
          <pc:sldMk cId="3670735751" sldId="649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1"/>
        <pc:sldMkLst>
          <pc:docMk/>
          <pc:sldMk cId="519685733" sldId="650"/>
        </pc:sldMkLst>
      </pc:sldChg>
      <pc:sldChg chg="del">
        <pc:chgData name="Vázquez Rivera Teresa" userId="S::tvazquez@lcred.org::a1b0c91f-33dd-4deb-a944-6133cdcd49c9" providerId="AD" clId="Web-{6CD62CE6-C776-1F3A-829F-2FDC8D5C18F4}" dt="2025-03-25T20:17:50.870" v="36"/>
        <pc:sldMkLst>
          <pc:docMk/>
          <pc:sldMk cId="1571922679" sldId="651"/>
        </pc:sldMkLst>
      </pc:sldChg>
    </pc:docChg>
  </pc:docChgLst>
  <pc:docChgLst>
    <pc:chgData name="Vázquez Rivera Teresa" userId="a1b0c91f-33dd-4deb-a944-6133cdcd49c9" providerId="ADAL" clId="{66EFCDDF-9F2F-498F-8853-EE76BD34D85C}"/>
    <pc:docChg chg="undo custSel addSld delSld modSld sldOrd">
      <pc:chgData name="Vázquez Rivera Teresa" userId="a1b0c91f-33dd-4deb-a944-6133cdcd49c9" providerId="ADAL" clId="{66EFCDDF-9F2F-498F-8853-EE76BD34D85C}" dt="2025-03-25T20:08:06.180" v="983" actId="120"/>
      <pc:docMkLst>
        <pc:docMk/>
      </pc:docMkLst>
      <pc:sldChg chg="ord">
        <pc:chgData name="Vázquez Rivera Teresa" userId="a1b0c91f-33dd-4deb-a944-6133cdcd49c9" providerId="ADAL" clId="{66EFCDDF-9F2F-498F-8853-EE76BD34D85C}" dt="2025-03-25T19:34:45.267" v="352"/>
        <pc:sldMkLst>
          <pc:docMk/>
          <pc:sldMk cId="4195331313" sldId="557"/>
        </pc:sldMkLst>
      </pc:sldChg>
      <pc:sldChg chg="ord">
        <pc:chgData name="Vázquez Rivera Teresa" userId="a1b0c91f-33dd-4deb-a944-6133cdcd49c9" providerId="ADAL" clId="{66EFCDDF-9F2F-498F-8853-EE76BD34D85C}" dt="2025-03-25T19:26:38.143" v="21"/>
        <pc:sldMkLst>
          <pc:docMk/>
          <pc:sldMk cId="1070905278" sldId="585"/>
        </pc:sldMkLst>
      </pc:sldChg>
      <pc:sldChg chg="ord">
        <pc:chgData name="Vázquez Rivera Teresa" userId="a1b0c91f-33dd-4deb-a944-6133cdcd49c9" providerId="ADAL" clId="{66EFCDDF-9F2F-498F-8853-EE76BD34D85C}" dt="2025-03-25T19:21:26.219" v="5"/>
        <pc:sldMkLst>
          <pc:docMk/>
          <pc:sldMk cId="992239342" sldId="587"/>
        </pc:sldMkLst>
      </pc:sldChg>
      <pc:sldChg chg="modSp mod ord">
        <pc:chgData name="Vázquez Rivera Teresa" userId="a1b0c91f-33dd-4deb-a944-6133cdcd49c9" providerId="ADAL" clId="{66EFCDDF-9F2F-498F-8853-EE76BD34D85C}" dt="2025-03-25T19:44:34.467" v="538" actId="20577"/>
        <pc:sldMkLst>
          <pc:docMk/>
          <pc:sldMk cId="3949202407" sldId="589"/>
        </pc:sldMkLst>
        <pc:spChg chg="mod">
          <ac:chgData name="Vázquez Rivera Teresa" userId="a1b0c91f-33dd-4deb-a944-6133cdcd49c9" providerId="ADAL" clId="{66EFCDDF-9F2F-498F-8853-EE76BD34D85C}" dt="2025-03-25T19:44:34.467" v="538" actId="20577"/>
          <ac:spMkLst>
            <pc:docMk/>
            <pc:sldMk cId="3949202407" sldId="589"/>
            <ac:spMk id="7" creationId="{27B13B79-7713-94B6-D575-A5DE0210078A}"/>
          </ac:spMkLst>
        </pc:spChg>
        <pc:spChg chg="mod">
          <ac:chgData name="Vázquez Rivera Teresa" userId="a1b0c91f-33dd-4deb-a944-6133cdcd49c9" providerId="ADAL" clId="{66EFCDDF-9F2F-498F-8853-EE76BD34D85C}" dt="2025-03-25T19:44:26.432" v="526" actId="6549"/>
          <ac:spMkLst>
            <pc:docMk/>
            <pc:sldMk cId="3949202407" sldId="589"/>
            <ac:spMk id="9" creationId="{D4FE59F3-33F6-FF70-4875-9A2CB96D009D}"/>
          </ac:spMkLst>
        </pc:spChg>
      </pc:sldChg>
      <pc:sldChg chg="modSp mod ord">
        <pc:chgData name="Vázquez Rivera Teresa" userId="a1b0c91f-33dd-4deb-a944-6133cdcd49c9" providerId="ADAL" clId="{66EFCDDF-9F2F-498F-8853-EE76BD34D85C}" dt="2025-03-25T19:27:32.911" v="38" actId="1076"/>
        <pc:sldMkLst>
          <pc:docMk/>
          <pc:sldMk cId="154859134" sldId="591"/>
        </pc:sldMkLst>
        <pc:spChg chg="mod">
          <ac:chgData name="Vázquez Rivera Teresa" userId="a1b0c91f-33dd-4deb-a944-6133cdcd49c9" providerId="ADAL" clId="{66EFCDDF-9F2F-498F-8853-EE76BD34D85C}" dt="2025-03-25T19:27:32.911" v="38" actId="1076"/>
          <ac:spMkLst>
            <pc:docMk/>
            <pc:sldMk cId="154859134" sldId="591"/>
            <ac:spMk id="22" creationId="{51E8C0FE-27A9-C020-42AA-9B2B369BCD79}"/>
          </ac:spMkLst>
        </pc:spChg>
      </pc:sldChg>
      <pc:sldChg chg="ord">
        <pc:chgData name="Vázquez Rivera Teresa" userId="a1b0c91f-33dd-4deb-a944-6133cdcd49c9" providerId="ADAL" clId="{66EFCDDF-9F2F-498F-8853-EE76BD34D85C}" dt="2025-03-25T19:26:38.143" v="21"/>
        <pc:sldMkLst>
          <pc:docMk/>
          <pc:sldMk cId="1205341808" sldId="625"/>
        </pc:sldMkLst>
      </pc:sldChg>
      <pc:sldChg chg="ord">
        <pc:chgData name="Vázquez Rivera Teresa" userId="a1b0c91f-33dd-4deb-a944-6133cdcd49c9" providerId="ADAL" clId="{66EFCDDF-9F2F-498F-8853-EE76BD34D85C}" dt="2025-03-25T19:26:38.143" v="21"/>
        <pc:sldMkLst>
          <pc:docMk/>
          <pc:sldMk cId="2527010099" sldId="626"/>
        </pc:sldMkLst>
      </pc:sldChg>
      <pc:sldChg chg="modSp mod ord">
        <pc:chgData name="Vázquez Rivera Teresa" userId="a1b0c91f-33dd-4deb-a944-6133cdcd49c9" providerId="ADAL" clId="{66EFCDDF-9F2F-498F-8853-EE76BD34D85C}" dt="2025-03-25T19:38:46.259" v="384" actId="1076"/>
        <pc:sldMkLst>
          <pc:docMk/>
          <pc:sldMk cId="1348323114" sldId="627"/>
        </pc:sldMkLst>
        <pc:spChg chg="mod">
          <ac:chgData name="Vázquez Rivera Teresa" userId="a1b0c91f-33dd-4deb-a944-6133cdcd49c9" providerId="ADAL" clId="{66EFCDDF-9F2F-498F-8853-EE76BD34D85C}" dt="2025-03-25T19:38:46.259" v="384" actId="1076"/>
          <ac:spMkLst>
            <pc:docMk/>
            <pc:sldMk cId="1348323114" sldId="627"/>
            <ac:spMk id="2" creationId="{8E49C537-98DD-AAFD-AFEE-8BC308F4F015}"/>
          </ac:spMkLst>
        </pc:spChg>
      </pc:sldChg>
      <pc:sldChg chg="modSp mod ord">
        <pc:chgData name="Vázquez Rivera Teresa" userId="a1b0c91f-33dd-4deb-a944-6133cdcd49c9" providerId="ADAL" clId="{66EFCDDF-9F2F-498F-8853-EE76BD34D85C}" dt="2025-03-25T19:45:20.745" v="548" actId="20577"/>
        <pc:sldMkLst>
          <pc:docMk/>
          <pc:sldMk cId="1168764690" sldId="629"/>
        </pc:sldMkLst>
        <pc:spChg chg="mod">
          <ac:chgData name="Vázquez Rivera Teresa" userId="a1b0c91f-33dd-4deb-a944-6133cdcd49c9" providerId="ADAL" clId="{66EFCDDF-9F2F-498F-8853-EE76BD34D85C}" dt="2025-03-25T19:45:20.745" v="548" actId="20577"/>
          <ac:spMkLst>
            <pc:docMk/>
            <pc:sldMk cId="1168764690" sldId="629"/>
            <ac:spMk id="6" creationId="{34BD9FC2-2338-7E73-E888-AAADDEC4ED70}"/>
          </ac:spMkLst>
        </pc:spChg>
      </pc:sldChg>
      <pc:sldChg chg="ord">
        <pc:chgData name="Vázquez Rivera Teresa" userId="a1b0c91f-33dd-4deb-a944-6133cdcd49c9" providerId="ADAL" clId="{66EFCDDF-9F2F-498F-8853-EE76BD34D85C}" dt="2025-03-25T19:46:36.044" v="550"/>
        <pc:sldMkLst>
          <pc:docMk/>
          <pc:sldMk cId="1769837004" sldId="634"/>
        </pc:sldMkLst>
      </pc:sldChg>
      <pc:sldChg chg="modSp mod ord">
        <pc:chgData name="Vázquez Rivera Teresa" userId="a1b0c91f-33dd-4deb-a944-6133cdcd49c9" providerId="ADAL" clId="{66EFCDDF-9F2F-498F-8853-EE76BD34D85C}" dt="2025-03-25T19:30:00.856" v="172" actId="20577"/>
        <pc:sldMkLst>
          <pc:docMk/>
          <pc:sldMk cId="2151744598" sldId="635"/>
        </pc:sldMkLst>
        <pc:spChg chg="mod">
          <ac:chgData name="Vázquez Rivera Teresa" userId="a1b0c91f-33dd-4deb-a944-6133cdcd49c9" providerId="ADAL" clId="{66EFCDDF-9F2F-498F-8853-EE76BD34D85C}" dt="2025-03-25T19:27:56.103" v="39" actId="1076"/>
          <ac:spMkLst>
            <pc:docMk/>
            <pc:sldMk cId="2151744598" sldId="635"/>
            <ac:spMk id="6" creationId="{8200168E-E568-753F-F08C-B5EF9C3FA9E6}"/>
          </ac:spMkLst>
        </pc:spChg>
        <pc:graphicFrameChg chg="mod modGraphic">
          <ac:chgData name="Vázquez Rivera Teresa" userId="a1b0c91f-33dd-4deb-a944-6133cdcd49c9" providerId="ADAL" clId="{66EFCDDF-9F2F-498F-8853-EE76BD34D85C}" dt="2025-03-25T19:30:00.856" v="172" actId="20577"/>
          <ac:graphicFrameMkLst>
            <pc:docMk/>
            <pc:sldMk cId="2151744598" sldId="635"/>
            <ac:graphicFrameMk id="3" creationId="{31A2F69D-FBE3-B3C6-609E-1780E26DBD3A}"/>
          </ac:graphicFrameMkLst>
        </pc:graphicFrameChg>
      </pc:sldChg>
      <pc:sldChg chg="addSp delSp modSp mod ord">
        <pc:chgData name="Vázquez Rivera Teresa" userId="a1b0c91f-33dd-4deb-a944-6133cdcd49c9" providerId="ADAL" clId="{66EFCDDF-9F2F-498F-8853-EE76BD34D85C}" dt="2025-03-25T19:33:32.148" v="276" actId="20577"/>
        <pc:sldMkLst>
          <pc:docMk/>
          <pc:sldMk cId="2381634676" sldId="636"/>
        </pc:sldMkLst>
        <pc:spChg chg="del">
          <ac:chgData name="Vázquez Rivera Teresa" userId="a1b0c91f-33dd-4deb-a944-6133cdcd49c9" providerId="ADAL" clId="{66EFCDDF-9F2F-498F-8853-EE76BD34D85C}" dt="2025-03-25T19:30:43.229" v="176" actId="478"/>
          <ac:spMkLst>
            <pc:docMk/>
            <pc:sldMk cId="2381634676" sldId="636"/>
            <ac:spMk id="2" creationId="{BF3DA922-5863-3236-912F-503B7BF431DA}"/>
          </ac:spMkLst>
        </pc:spChg>
        <pc:spChg chg="mod">
          <ac:chgData name="Vázquez Rivera Teresa" userId="a1b0c91f-33dd-4deb-a944-6133cdcd49c9" providerId="ADAL" clId="{66EFCDDF-9F2F-498F-8853-EE76BD34D85C}" dt="2025-03-25T19:33:32.148" v="276" actId="20577"/>
          <ac:spMkLst>
            <pc:docMk/>
            <pc:sldMk cId="2381634676" sldId="636"/>
            <ac:spMk id="6" creationId="{AB5D301F-ED6B-42F9-5714-7AE3C0287342}"/>
          </ac:spMkLst>
        </pc:spChg>
        <pc:picChg chg="add mod ord">
          <ac:chgData name="Vázquez Rivera Teresa" userId="a1b0c91f-33dd-4deb-a944-6133cdcd49c9" providerId="ADAL" clId="{66EFCDDF-9F2F-498F-8853-EE76BD34D85C}" dt="2025-03-25T19:33:15.144" v="217" actId="1076"/>
          <ac:picMkLst>
            <pc:docMk/>
            <pc:sldMk cId="2381634676" sldId="636"/>
            <ac:picMk id="4" creationId="{237D3AB7-4252-F414-92B7-33D512517B3F}"/>
          </ac:picMkLst>
        </pc:picChg>
        <pc:picChg chg="add mod">
          <ac:chgData name="Vázquez Rivera Teresa" userId="a1b0c91f-33dd-4deb-a944-6133cdcd49c9" providerId="ADAL" clId="{66EFCDDF-9F2F-498F-8853-EE76BD34D85C}" dt="2025-03-25T19:33:18.031" v="218" actId="1076"/>
          <ac:picMkLst>
            <pc:docMk/>
            <pc:sldMk cId="2381634676" sldId="636"/>
            <ac:picMk id="7" creationId="{4D52C5AE-A18D-14B6-DC59-00E8F1737AE3}"/>
          </ac:picMkLst>
        </pc:picChg>
      </pc:sldChg>
      <pc:sldChg chg="modSp mod ord">
        <pc:chgData name="Vázquez Rivera Teresa" userId="a1b0c91f-33dd-4deb-a944-6133cdcd49c9" providerId="ADAL" clId="{66EFCDDF-9F2F-498F-8853-EE76BD34D85C}" dt="2025-03-25T19:52:04.067" v="824" actId="20577"/>
        <pc:sldMkLst>
          <pc:docMk/>
          <pc:sldMk cId="2390776381" sldId="638"/>
        </pc:sldMkLst>
        <pc:spChg chg="mod">
          <ac:chgData name="Vázquez Rivera Teresa" userId="a1b0c91f-33dd-4deb-a944-6133cdcd49c9" providerId="ADAL" clId="{66EFCDDF-9F2F-498F-8853-EE76BD34D85C}" dt="2025-03-25T19:52:04.067" v="824" actId="20577"/>
          <ac:spMkLst>
            <pc:docMk/>
            <pc:sldMk cId="2390776381" sldId="638"/>
            <ac:spMk id="6" creationId="{23E3F0F1-C2A0-F4A1-F820-B2BB64F1BE3D}"/>
          </ac:spMkLst>
        </pc:spChg>
      </pc:sldChg>
      <pc:sldChg chg="modSp mod ord">
        <pc:chgData name="Vázquez Rivera Teresa" userId="a1b0c91f-33dd-4deb-a944-6133cdcd49c9" providerId="ADAL" clId="{66EFCDDF-9F2F-498F-8853-EE76BD34D85C}" dt="2025-03-25T19:48:21.110" v="595" actId="20577"/>
        <pc:sldMkLst>
          <pc:docMk/>
          <pc:sldMk cId="1855604237" sldId="640"/>
        </pc:sldMkLst>
        <pc:spChg chg="mod">
          <ac:chgData name="Vázquez Rivera Teresa" userId="a1b0c91f-33dd-4deb-a944-6133cdcd49c9" providerId="ADAL" clId="{66EFCDDF-9F2F-498F-8853-EE76BD34D85C}" dt="2025-03-25T19:48:21.110" v="595" actId="20577"/>
          <ac:spMkLst>
            <pc:docMk/>
            <pc:sldMk cId="1855604237" sldId="640"/>
            <ac:spMk id="4" creationId="{B9761521-B343-0E11-CF7D-CB450D592951}"/>
          </ac:spMkLst>
        </pc:spChg>
      </pc:sldChg>
      <pc:sldChg chg="addSp delSp modSp mod ord">
        <pc:chgData name="Vázquez Rivera Teresa" userId="a1b0c91f-33dd-4deb-a944-6133cdcd49c9" providerId="ADAL" clId="{66EFCDDF-9F2F-498F-8853-EE76BD34D85C}" dt="2025-03-25T19:49:24.531" v="628" actId="22"/>
        <pc:sldMkLst>
          <pc:docMk/>
          <pc:sldMk cId="3108350785" sldId="641"/>
        </pc:sldMkLst>
        <pc:spChg chg="add del">
          <ac:chgData name="Vázquez Rivera Teresa" userId="a1b0c91f-33dd-4deb-a944-6133cdcd49c9" providerId="ADAL" clId="{66EFCDDF-9F2F-498F-8853-EE76BD34D85C}" dt="2025-03-25T19:49:24.531" v="628" actId="22"/>
          <ac:spMkLst>
            <pc:docMk/>
            <pc:sldMk cId="3108350785" sldId="641"/>
            <ac:spMk id="3" creationId="{1D218A84-26AD-7198-B8BA-17609049C4BD}"/>
          </ac:spMkLst>
        </pc:spChg>
        <pc:spChg chg="mod">
          <ac:chgData name="Vázquez Rivera Teresa" userId="a1b0c91f-33dd-4deb-a944-6133cdcd49c9" providerId="ADAL" clId="{66EFCDDF-9F2F-498F-8853-EE76BD34D85C}" dt="2025-03-25T19:48:59.080" v="626" actId="20577"/>
          <ac:spMkLst>
            <pc:docMk/>
            <pc:sldMk cId="3108350785" sldId="641"/>
            <ac:spMk id="4" creationId="{E35558B3-CF6F-2573-E6D1-3323A54EE8CD}"/>
          </ac:spMkLst>
        </pc:spChg>
      </pc:sldChg>
      <pc:sldChg chg="addSp modSp new mod">
        <pc:chgData name="Vázquez Rivera Teresa" userId="a1b0c91f-33dd-4deb-a944-6133cdcd49c9" providerId="ADAL" clId="{66EFCDDF-9F2F-498F-8853-EE76BD34D85C}" dt="2025-03-25T19:40:40.536" v="432" actId="5793"/>
        <pc:sldMkLst>
          <pc:docMk/>
          <pc:sldMk cId="749944146" sldId="642"/>
        </pc:sldMkLst>
        <pc:spChg chg="add mod">
          <ac:chgData name="Vázquez Rivera Teresa" userId="a1b0c91f-33dd-4deb-a944-6133cdcd49c9" providerId="ADAL" clId="{66EFCDDF-9F2F-498F-8853-EE76BD34D85C}" dt="2025-03-25T19:40:09.208" v="421" actId="1076"/>
          <ac:spMkLst>
            <pc:docMk/>
            <pc:sldMk cId="749944146" sldId="642"/>
            <ac:spMk id="3" creationId="{3F69C977-513F-024F-773E-4E36AA0A1B1B}"/>
          </ac:spMkLst>
        </pc:spChg>
        <pc:spChg chg="add mod">
          <ac:chgData name="Vázquez Rivera Teresa" userId="a1b0c91f-33dd-4deb-a944-6133cdcd49c9" providerId="ADAL" clId="{66EFCDDF-9F2F-498F-8853-EE76BD34D85C}" dt="2025-03-25T19:40:21.579" v="427" actId="5793"/>
          <ac:spMkLst>
            <pc:docMk/>
            <pc:sldMk cId="749944146" sldId="642"/>
            <ac:spMk id="5" creationId="{84137DCC-BCB9-A7F8-8E2D-77C445B3658E}"/>
          </ac:spMkLst>
        </pc:spChg>
        <pc:spChg chg="add mod">
          <ac:chgData name="Vázquez Rivera Teresa" userId="a1b0c91f-33dd-4deb-a944-6133cdcd49c9" providerId="ADAL" clId="{66EFCDDF-9F2F-498F-8853-EE76BD34D85C}" dt="2025-03-25T19:40:40.536" v="432" actId="5793"/>
          <ac:spMkLst>
            <pc:docMk/>
            <pc:sldMk cId="749944146" sldId="642"/>
            <ac:spMk id="7" creationId="{95C18AC3-B532-5904-8DAB-865B4FA248A9}"/>
          </ac:spMkLst>
        </pc:spChg>
      </pc:sldChg>
      <pc:sldChg chg="addSp modSp new mod modAnim">
        <pc:chgData name="Vázquez Rivera Teresa" userId="a1b0c91f-33dd-4deb-a944-6133cdcd49c9" providerId="ADAL" clId="{66EFCDDF-9F2F-498F-8853-EE76BD34D85C}" dt="2025-03-25T20:08:06.180" v="983" actId="120"/>
        <pc:sldMkLst>
          <pc:docMk/>
          <pc:sldMk cId="3637274671" sldId="643"/>
        </pc:sldMkLst>
        <pc:spChg chg="add mod">
          <ac:chgData name="Vázquez Rivera Teresa" userId="a1b0c91f-33dd-4deb-a944-6133cdcd49c9" providerId="ADAL" clId="{66EFCDDF-9F2F-498F-8853-EE76BD34D85C}" dt="2025-03-25T20:08:03.402" v="982" actId="120"/>
          <ac:spMkLst>
            <pc:docMk/>
            <pc:sldMk cId="3637274671" sldId="643"/>
            <ac:spMk id="3" creationId="{18EC97A9-3982-DC6D-AC70-FB980845CB0C}"/>
          </ac:spMkLst>
        </pc:spChg>
        <pc:spChg chg="add mod">
          <ac:chgData name="Vázquez Rivera Teresa" userId="a1b0c91f-33dd-4deb-a944-6133cdcd49c9" providerId="ADAL" clId="{66EFCDDF-9F2F-498F-8853-EE76BD34D85C}" dt="2025-03-25T20:08:06.180" v="983" actId="120"/>
          <ac:spMkLst>
            <pc:docMk/>
            <pc:sldMk cId="3637274671" sldId="643"/>
            <ac:spMk id="5" creationId="{3E18337B-EEE2-A7BD-E0C3-BC95C11298DB}"/>
          </ac:spMkLst>
        </pc:spChg>
      </pc:sldChg>
      <pc:sldChg chg="modSp add mod">
        <pc:chgData name="Vázquez Rivera Teresa" userId="a1b0c91f-33dd-4deb-a944-6133cdcd49c9" providerId="ADAL" clId="{66EFCDDF-9F2F-498F-8853-EE76BD34D85C}" dt="2025-03-25T19:52:26.501" v="874" actId="20577"/>
        <pc:sldMkLst>
          <pc:docMk/>
          <pc:sldMk cId="610645016" sldId="644"/>
        </pc:sldMkLst>
        <pc:spChg chg="mod">
          <ac:chgData name="Vázquez Rivera Teresa" userId="a1b0c91f-33dd-4deb-a944-6133cdcd49c9" providerId="ADAL" clId="{66EFCDDF-9F2F-498F-8853-EE76BD34D85C}" dt="2025-03-25T19:52:26.501" v="874" actId="20577"/>
          <ac:spMkLst>
            <pc:docMk/>
            <pc:sldMk cId="610645016" sldId="644"/>
            <ac:spMk id="2" creationId="{42DA099A-F921-A9A7-0150-685F4E77118C}"/>
          </ac:spMkLst>
        </pc:spChg>
      </pc:sldChg>
      <pc:sldChg chg="addSp modSp new mod modAnim">
        <pc:chgData name="Vázquez Rivera Teresa" userId="a1b0c91f-33dd-4deb-a944-6133cdcd49c9" providerId="ADAL" clId="{66EFCDDF-9F2F-498F-8853-EE76BD34D85C}" dt="2025-03-25T19:39:08.383" v="386" actId="2711"/>
        <pc:sldMkLst>
          <pc:docMk/>
          <pc:sldMk cId="1454546969" sldId="645"/>
        </pc:sldMkLst>
        <pc:spChg chg="add mod">
          <ac:chgData name="Vázquez Rivera Teresa" userId="a1b0c91f-33dd-4deb-a944-6133cdcd49c9" providerId="ADAL" clId="{66EFCDDF-9F2F-498F-8853-EE76BD34D85C}" dt="2025-03-25T19:39:08.383" v="386" actId="2711"/>
          <ac:spMkLst>
            <pc:docMk/>
            <pc:sldMk cId="1454546969" sldId="645"/>
            <ac:spMk id="3" creationId="{E5302859-8E58-BE4D-E5C9-D7640FC8E645}"/>
          </ac:spMkLst>
        </pc:spChg>
      </pc:sldChg>
      <pc:sldChg chg="modSp add mod">
        <pc:chgData name="Vázquez Rivera Teresa" userId="a1b0c91f-33dd-4deb-a944-6133cdcd49c9" providerId="ADAL" clId="{66EFCDDF-9F2F-498F-8853-EE76BD34D85C}" dt="2025-03-25T19:50:37.880" v="656" actId="948"/>
        <pc:sldMkLst>
          <pc:docMk/>
          <pc:sldMk cId="1352408150" sldId="646"/>
        </pc:sldMkLst>
        <pc:spChg chg="mod">
          <ac:chgData name="Vázquez Rivera Teresa" userId="a1b0c91f-33dd-4deb-a944-6133cdcd49c9" providerId="ADAL" clId="{66EFCDDF-9F2F-498F-8853-EE76BD34D85C}" dt="2025-03-25T19:50:37.880" v="656" actId="948"/>
          <ac:spMkLst>
            <pc:docMk/>
            <pc:sldMk cId="1352408150" sldId="646"/>
            <ac:spMk id="4" creationId="{3B2258E6-3C19-632A-6C23-C0635E0A0FE1}"/>
          </ac:spMkLst>
        </pc:spChg>
      </pc:sldChg>
      <pc:sldChg chg="addSp delSp modSp add mod">
        <pc:chgData name="Vázquez Rivera Teresa" userId="a1b0c91f-33dd-4deb-a944-6133cdcd49c9" providerId="ADAL" clId="{66EFCDDF-9F2F-498F-8853-EE76BD34D85C}" dt="2025-03-25T20:00:22.863" v="975" actId="1076"/>
        <pc:sldMkLst>
          <pc:docMk/>
          <pc:sldMk cId="953239828" sldId="647"/>
        </pc:sldMkLst>
        <pc:spChg chg="del mod">
          <ac:chgData name="Vázquez Rivera Teresa" userId="a1b0c91f-33dd-4deb-a944-6133cdcd49c9" providerId="ADAL" clId="{66EFCDDF-9F2F-498F-8853-EE76BD34D85C}" dt="2025-03-25T19:52:46.387" v="877" actId="478"/>
          <ac:spMkLst>
            <pc:docMk/>
            <pc:sldMk cId="953239828" sldId="647"/>
            <ac:spMk id="2" creationId="{00E85901-6E28-4D99-5567-D24D69012589}"/>
          </ac:spMkLst>
        </pc:spChg>
        <pc:spChg chg="mod">
          <ac:chgData name="Vázquez Rivera Teresa" userId="a1b0c91f-33dd-4deb-a944-6133cdcd49c9" providerId="ADAL" clId="{66EFCDDF-9F2F-498F-8853-EE76BD34D85C}" dt="2025-03-25T19:59:14.090" v="971" actId="20577"/>
          <ac:spMkLst>
            <pc:docMk/>
            <pc:sldMk cId="953239828" sldId="647"/>
            <ac:spMk id="6" creationId="{D2428E74-9A72-89B7-BF5E-E8351A23F47B}"/>
          </ac:spMkLst>
        </pc:spChg>
        <pc:picChg chg="add mod">
          <ac:chgData name="Vázquez Rivera Teresa" userId="a1b0c91f-33dd-4deb-a944-6133cdcd49c9" providerId="ADAL" clId="{66EFCDDF-9F2F-498F-8853-EE76BD34D85C}" dt="2025-03-25T20:00:22.863" v="975" actId="1076"/>
          <ac:picMkLst>
            <pc:docMk/>
            <pc:sldMk cId="953239828" sldId="647"/>
            <ac:picMk id="4" creationId="{49CF39E3-7BC2-367F-009B-A3E6D595B86F}"/>
          </ac:picMkLst>
        </pc:picChg>
      </pc:sldChg>
      <pc:sldChg chg="add">
        <pc:chgData name="Vázquez Rivera Teresa" userId="a1b0c91f-33dd-4deb-a944-6133cdcd49c9" providerId="ADAL" clId="{66EFCDDF-9F2F-498F-8853-EE76BD34D85C}" dt="2025-03-25T20:00:43.788" v="976"/>
        <pc:sldMkLst>
          <pc:docMk/>
          <pc:sldMk cId="4120481007" sldId="648"/>
        </pc:sldMkLst>
      </pc:sldChg>
      <pc:sldChg chg="add">
        <pc:chgData name="Vázquez Rivera Teresa" userId="a1b0c91f-33dd-4deb-a944-6133cdcd49c9" providerId="ADAL" clId="{66EFCDDF-9F2F-498F-8853-EE76BD34D85C}" dt="2025-03-25T20:00:43.788" v="976"/>
        <pc:sldMkLst>
          <pc:docMk/>
          <pc:sldMk cId="3670735751" sldId="649"/>
        </pc:sldMkLst>
      </pc:sldChg>
      <pc:sldChg chg="add">
        <pc:chgData name="Vázquez Rivera Teresa" userId="a1b0c91f-33dd-4deb-a944-6133cdcd49c9" providerId="ADAL" clId="{66EFCDDF-9F2F-498F-8853-EE76BD34D85C}" dt="2025-03-25T20:00:43.788" v="976"/>
        <pc:sldMkLst>
          <pc:docMk/>
          <pc:sldMk cId="519685733" sldId="650"/>
        </pc:sldMkLst>
      </pc:sldChg>
      <pc:sldChg chg="add del">
        <pc:chgData name="Vázquez Rivera Teresa" userId="a1b0c91f-33dd-4deb-a944-6133cdcd49c9" providerId="ADAL" clId="{66EFCDDF-9F2F-498F-8853-EE76BD34D85C}" dt="2025-03-25T20:07:02.360" v="978" actId="47"/>
        <pc:sldMkLst>
          <pc:docMk/>
          <pc:sldMk cId="610825418" sldId="651"/>
        </pc:sldMkLst>
      </pc:sldChg>
      <pc:sldChg chg="add">
        <pc:chgData name="Vázquez Rivera Teresa" userId="a1b0c91f-33dd-4deb-a944-6133cdcd49c9" providerId="ADAL" clId="{66EFCDDF-9F2F-498F-8853-EE76BD34D85C}" dt="2025-03-25T20:07:21.698" v="979"/>
        <pc:sldMkLst>
          <pc:docMk/>
          <pc:sldMk cId="1571922679" sldId="651"/>
        </pc:sldMkLst>
      </pc:sldChg>
    </pc:docChg>
  </pc:docChgLst>
  <pc:docChgLst>
    <pc:chgData name="Vázquez Rivera Teresa" userId="a1b0c91f-33dd-4deb-a944-6133cdcd49c9" providerId="ADAL" clId="{99E69CB1-4085-491E-91BD-F094F7EE5CD7}"/>
    <pc:docChg chg="undo custSel addSld delSld modSld sldOrd">
      <pc:chgData name="Vázquez Rivera Teresa" userId="a1b0c91f-33dd-4deb-a944-6133cdcd49c9" providerId="ADAL" clId="{99E69CB1-4085-491E-91BD-F094F7EE5CD7}" dt="2025-03-12T01:41:18.674" v="2534" actId="113"/>
      <pc:docMkLst>
        <pc:docMk/>
      </pc:docMkLst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252763712" sldId="260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714778564" sldId="459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745708576" sldId="480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965209148" sldId="527"/>
        </pc:sldMkLst>
      </pc:sldChg>
      <pc:sldChg chg="addSp delSp modSp mod">
        <pc:chgData name="Vázquez Rivera Teresa" userId="a1b0c91f-33dd-4deb-a944-6133cdcd49c9" providerId="ADAL" clId="{99E69CB1-4085-491E-91BD-F094F7EE5CD7}" dt="2025-03-11T23:54:04.766" v="59" actId="2711"/>
        <pc:sldMkLst>
          <pc:docMk/>
          <pc:sldMk cId="4195331313" sldId="557"/>
        </pc:sldMkLst>
        <pc:spChg chg="add mod">
          <ac:chgData name="Vázquez Rivera Teresa" userId="a1b0c91f-33dd-4deb-a944-6133cdcd49c9" providerId="ADAL" clId="{99E69CB1-4085-491E-91BD-F094F7EE5CD7}" dt="2025-03-11T23:54:04.766" v="59" actId="2711"/>
          <ac:spMkLst>
            <pc:docMk/>
            <pc:sldMk cId="4195331313" sldId="557"/>
            <ac:spMk id="2" creationId="{2122901A-1E3F-D47A-E38D-6D495AEB971E}"/>
          </ac:spMkLst>
        </pc:spChg>
        <pc:picChg chg="add mod">
          <ac:chgData name="Vázquez Rivera Teresa" userId="a1b0c91f-33dd-4deb-a944-6133cdcd49c9" providerId="ADAL" clId="{99E69CB1-4085-491E-91BD-F094F7EE5CD7}" dt="2025-03-11T23:51:42.731" v="13" actId="1076"/>
          <ac:picMkLst>
            <pc:docMk/>
            <pc:sldMk cId="4195331313" sldId="557"/>
            <ac:picMk id="3" creationId="{E2552734-E83B-E8E4-26FE-0056AFED5B19}"/>
          </ac:picMkLst>
        </pc:pic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583227591" sldId="573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554395156" sldId="574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599573347" sldId="575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395840106" sldId="576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632636797" sldId="577"/>
        </pc:sldMkLst>
      </pc:sldChg>
      <pc:sldChg chg="addSp modSp mod">
        <pc:chgData name="Vázquez Rivera Teresa" userId="a1b0c91f-33dd-4deb-a944-6133cdcd49c9" providerId="ADAL" clId="{99E69CB1-4085-491E-91BD-F094F7EE5CD7}" dt="2025-03-11T23:54:14.630" v="60" actId="2711"/>
        <pc:sldMkLst>
          <pc:docMk/>
          <pc:sldMk cId="2124031727" sldId="580"/>
        </pc:sldMkLst>
        <pc:spChg chg="add mod">
          <ac:chgData name="Vázquez Rivera Teresa" userId="a1b0c91f-33dd-4deb-a944-6133cdcd49c9" providerId="ADAL" clId="{99E69CB1-4085-491E-91BD-F094F7EE5CD7}" dt="2025-03-11T23:54:14.630" v="60" actId="2711"/>
          <ac:spMkLst>
            <pc:docMk/>
            <pc:sldMk cId="2124031727" sldId="580"/>
            <ac:spMk id="2" creationId="{527253DC-96E1-0738-FC9E-0492CA1D80D0}"/>
          </ac:spMkLst>
        </pc:spChg>
      </pc:sldChg>
      <pc:sldChg chg="addSp modSp new mod ord">
        <pc:chgData name="Vázquez Rivera Teresa" userId="a1b0c91f-33dd-4deb-a944-6133cdcd49c9" providerId="ADAL" clId="{99E69CB1-4085-491E-91BD-F094F7EE5CD7}" dt="2025-03-11T23:54:37.360" v="80" actId="1076"/>
        <pc:sldMkLst>
          <pc:docMk/>
          <pc:sldMk cId="277404775" sldId="581"/>
        </pc:sldMkLst>
        <pc:spChg chg="add mod">
          <ac:chgData name="Vázquez Rivera Teresa" userId="a1b0c91f-33dd-4deb-a944-6133cdcd49c9" providerId="ADAL" clId="{99E69CB1-4085-491E-91BD-F094F7EE5CD7}" dt="2025-03-11T23:54:31.808" v="78" actId="1035"/>
          <ac:spMkLst>
            <pc:docMk/>
            <pc:sldMk cId="277404775" sldId="581"/>
            <ac:spMk id="2" creationId="{8F6F9F15-1483-C431-C889-E736ECF3DB9D}"/>
          </ac:spMkLst>
        </pc:spChg>
        <pc:spChg chg="add mod">
          <ac:chgData name="Vázquez Rivera Teresa" userId="a1b0c91f-33dd-4deb-a944-6133cdcd49c9" providerId="ADAL" clId="{99E69CB1-4085-491E-91BD-F094F7EE5CD7}" dt="2025-03-11T23:54:37.360" v="80" actId="1076"/>
          <ac:spMkLst>
            <pc:docMk/>
            <pc:sldMk cId="277404775" sldId="581"/>
            <ac:spMk id="4" creationId="{E3731D4B-B173-E5B3-C643-C94505B8C540}"/>
          </ac:spMkLst>
        </pc:spChg>
        <pc:spChg chg="add mod">
          <ac:chgData name="Vázquez Rivera Teresa" userId="a1b0c91f-33dd-4deb-a944-6133cdcd49c9" providerId="ADAL" clId="{99E69CB1-4085-491E-91BD-F094F7EE5CD7}" dt="2025-03-11T23:54:29.229" v="63" actId="1076"/>
          <ac:spMkLst>
            <pc:docMk/>
            <pc:sldMk cId="277404775" sldId="581"/>
            <ac:spMk id="6" creationId="{CD465F85-4952-1E0F-688C-7E486439C2EF}"/>
          </ac:spMkLst>
        </pc:spChg>
        <pc:picChg chg="add mod">
          <ac:chgData name="Vázquez Rivera Teresa" userId="a1b0c91f-33dd-4deb-a944-6133cdcd49c9" providerId="ADAL" clId="{99E69CB1-4085-491E-91BD-F094F7EE5CD7}" dt="2025-03-11T23:54:34.293" v="79" actId="1076"/>
          <ac:picMkLst>
            <pc:docMk/>
            <pc:sldMk cId="277404775" sldId="581"/>
            <ac:picMk id="3" creationId="{B715AC01-EC9D-3C75-31CC-1AF7D6985F70}"/>
          </ac:picMkLst>
        </pc:picChg>
      </pc:sldChg>
      <pc:sldChg chg="addSp modSp new del">
        <pc:chgData name="Vázquez Rivera Teresa" userId="a1b0c91f-33dd-4deb-a944-6133cdcd49c9" providerId="ADAL" clId="{99E69CB1-4085-491E-91BD-F094F7EE5CD7}" dt="2025-03-11T23:51:32.365" v="10" actId="47"/>
        <pc:sldMkLst>
          <pc:docMk/>
          <pc:sldMk cId="165177281" sldId="582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479014139" sldId="582"/>
        </pc:sldMkLst>
      </pc:sldChg>
      <pc:sldChg chg="addSp modSp new del mod">
        <pc:chgData name="Vázquez Rivera Teresa" userId="a1b0c91f-33dd-4deb-a944-6133cdcd49c9" providerId="ADAL" clId="{99E69CB1-4085-491E-91BD-F094F7EE5CD7}" dt="2025-03-12T01:31:57.272" v="2474" actId="47"/>
        <pc:sldMkLst>
          <pc:docMk/>
          <pc:sldMk cId="2745218863" sldId="582"/>
        </pc:sldMkLst>
      </pc:sldChg>
      <pc:sldChg chg="addSp modSp new mod">
        <pc:chgData name="Vázquez Rivera Teresa" userId="a1b0c91f-33dd-4deb-a944-6133cdcd49c9" providerId="ADAL" clId="{99E69CB1-4085-491E-91BD-F094F7EE5CD7}" dt="2025-03-11T23:57:43.713" v="125" actId="1076"/>
        <pc:sldMkLst>
          <pc:docMk/>
          <pc:sldMk cId="100501500" sldId="583"/>
        </pc:sldMkLst>
        <pc:picChg chg="add mod">
          <ac:chgData name="Vázquez Rivera Teresa" userId="a1b0c91f-33dd-4deb-a944-6133cdcd49c9" providerId="ADAL" clId="{99E69CB1-4085-491E-91BD-F094F7EE5CD7}" dt="2025-03-11T23:57:43.713" v="125" actId="1076"/>
          <ac:picMkLst>
            <pc:docMk/>
            <pc:sldMk cId="100501500" sldId="583"/>
            <ac:picMk id="2" creationId="{F3B041F4-4281-8AB7-504A-1EC2373E0EAB}"/>
          </ac:picMkLst>
        </pc:pic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215035917" sldId="583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60260168" sldId="584"/>
        </pc:sldMkLst>
      </pc:sldChg>
      <pc:sldChg chg="addSp delSp modSp new del mod">
        <pc:chgData name="Vázquez Rivera Teresa" userId="a1b0c91f-33dd-4deb-a944-6133cdcd49c9" providerId="ADAL" clId="{99E69CB1-4085-491E-91BD-F094F7EE5CD7}" dt="2025-03-12T01:32:18.190" v="2482" actId="47"/>
        <pc:sldMkLst>
          <pc:docMk/>
          <pc:sldMk cId="1715155471" sldId="584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24671136" sldId="585"/>
        </pc:sldMkLst>
      </pc:sldChg>
      <pc:sldChg chg="addSp delSp modSp add mod delAnim modAnim">
        <pc:chgData name="Vázquez Rivera Teresa" userId="a1b0c91f-33dd-4deb-a944-6133cdcd49c9" providerId="ADAL" clId="{99E69CB1-4085-491E-91BD-F094F7EE5CD7}" dt="2025-03-12T00:00:51.640" v="162"/>
        <pc:sldMkLst>
          <pc:docMk/>
          <pc:sldMk cId="1070905278" sldId="585"/>
        </pc:sldMkLst>
        <pc:spChg chg="add 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4" creationId="{3B0264F4-69CA-7782-C496-1D847FBB114E}"/>
          </ac:spMkLst>
        </pc:spChg>
        <pc:spChg chg="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5" creationId="{BE9803C4-642F-83D4-0BC7-0CCA71E2330D}"/>
          </ac:spMkLst>
        </pc:spChg>
        <pc:spChg chg="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6" creationId="{55F754AE-F4B8-0675-72D5-D063BA751E29}"/>
          </ac:spMkLst>
        </pc:spChg>
        <pc:spChg chg="add 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7" creationId="{32D64EF3-A454-7CE9-2152-E738B7555408}"/>
          </ac:spMkLst>
        </pc:spChg>
        <pc:spChg chg="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8" creationId="{F685FCBE-F191-2583-8904-6C7DC9390386}"/>
          </ac:spMkLst>
        </pc:spChg>
        <pc:spChg chg="mod">
          <ac:chgData name="Vázquez Rivera Teresa" userId="a1b0c91f-33dd-4deb-a944-6133cdcd49c9" providerId="ADAL" clId="{99E69CB1-4085-491E-91BD-F094F7EE5CD7}" dt="2025-03-12T00:00:00.467" v="153" actId="14100"/>
          <ac:spMkLst>
            <pc:docMk/>
            <pc:sldMk cId="1070905278" sldId="585"/>
            <ac:spMk id="10" creationId="{91992484-1E6B-9E0C-88C8-4DCAEE2D5335}"/>
          </ac:spMkLst>
        </pc:spChg>
        <pc:spChg chg="add mod">
          <ac:chgData name="Vázquez Rivera Teresa" userId="a1b0c91f-33dd-4deb-a944-6133cdcd49c9" providerId="ADAL" clId="{99E69CB1-4085-491E-91BD-F094F7EE5CD7}" dt="2025-03-11T23:58:20.077" v="142"/>
          <ac:spMkLst>
            <pc:docMk/>
            <pc:sldMk cId="1070905278" sldId="585"/>
            <ac:spMk id="12" creationId="{32040E6F-3900-6813-E86A-DEFBB816EE9B}"/>
          </ac:spMkLst>
        </pc:spChg>
        <pc:spChg chg="add mod">
          <ac:chgData name="Vázquez Rivera Teresa" userId="a1b0c91f-33dd-4deb-a944-6133cdcd49c9" providerId="ADAL" clId="{99E69CB1-4085-491E-91BD-F094F7EE5CD7}" dt="2025-03-11T23:59:54.048" v="151" actId="14100"/>
          <ac:spMkLst>
            <pc:docMk/>
            <pc:sldMk cId="1070905278" sldId="585"/>
            <ac:spMk id="14" creationId="{790AA0C5-C422-B182-F6EF-28300FE7BBCA}"/>
          </ac:spMkLst>
        </pc:spChg>
        <pc:spChg chg="mod">
          <ac:chgData name="Vázquez Rivera Teresa" userId="a1b0c91f-33dd-4deb-a944-6133cdcd49c9" providerId="ADAL" clId="{99E69CB1-4085-491E-91BD-F094F7EE5CD7}" dt="2025-03-11T23:59:56.460" v="152" actId="14100"/>
          <ac:spMkLst>
            <pc:docMk/>
            <pc:sldMk cId="1070905278" sldId="585"/>
            <ac:spMk id="15" creationId="{347F7F62-2A89-48B6-E036-55EE807F983D}"/>
          </ac:spMkLst>
        </pc:spChg>
        <pc:spChg chg="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17" creationId="{75EE3858-03FF-89D8-FA20-5340859B9019}"/>
          </ac:spMkLst>
        </pc:spChg>
        <pc:spChg chg="add 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18" creationId="{A108136B-EE3F-4D9C-97CD-7FDC380350E4}"/>
          </ac:spMkLst>
        </pc:spChg>
        <pc:spChg chg="add 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19" creationId="{67F56765-9E15-35D8-4BD1-9C899349ABB5}"/>
          </ac:spMkLst>
        </pc:spChg>
        <pc:spChg chg="add 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20" creationId="{01A9B173-F677-3E54-B5E1-B14F19B53F34}"/>
          </ac:spMkLst>
        </pc:spChg>
        <pc:spChg chg="mod">
          <ac:chgData name="Vázquez Rivera Teresa" userId="a1b0c91f-33dd-4deb-a944-6133cdcd49c9" providerId="ADAL" clId="{99E69CB1-4085-491E-91BD-F094F7EE5CD7}" dt="2025-03-11T23:58:58.035" v="144" actId="2085"/>
          <ac:spMkLst>
            <pc:docMk/>
            <pc:sldMk cId="1070905278" sldId="585"/>
            <ac:spMk id="21" creationId="{D2D10C94-5B2D-301F-7CDD-E0155E8F32E3}"/>
          </ac:spMkLst>
        </pc:spChg>
        <pc:spChg chg="add mod">
          <ac:chgData name="Vázquez Rivera Teresa" userId="a1b0c91f-33dd-4deb-a944-6133cdcd49c9" providerId="ADAL" clId="{99E69CB1-4085-491E-91BD-F094F7EE5CD7}" dt="2025-03-11T23:58:20.077" v="142"/>
          <ac:spMkLst>
            <pc:docMk/>
            <pc:sldMk cId="1070905278" sldId="585"/>
            <ac:spMk id="22" creationId="{4A4F1ABF-AACA-0B3C-BADD-7B16F639C703}"/>
          </ac:spMkLst>
        </pc:spChg>
        <pc:spChg chg="mod">
          <ac:chgData name="Vázquez Rivera Teresa" userId="a1b0c91f-33dd-4deb-a944-6133cdcd49c9" providerId="ADAL" clId="{99E69CB1-4085-491E-91BD-F094F7EE5CD7}" dt="2025-03-11T23:59:44.219" v="148" actId="14100"/>
          <ac:spMkLst>
            <pc:docMk/>
            <pc:sldMk cId="1070905278" sldId="585"/>
            <ac:spMk id="23" creationId="{678795CD-FFCE-A5CC-6016-212CB4C3F27F}"/>
          </ac:spMkLst>
        </pc:spChg>
        <pc:spChg chg="add mod">
          <ac:chgData name="Vázquez Rivera Teresa" userId="a1b0c91f-33dd-4deb-a944-6133cdcd49c9" providerId="ADAL" clId="{99E69CB1-4085-491E-91BD-F094F7EE5CD7}" dt="2025-03-11T23:58:20.077" v="142"/>
          <ac:spMkLst>
            <pc:docMk/>
            <pc:sldMk cId="1070905278" sldId="585"/>
            <ac:spMk id="26" creationId="{F14FEC14-7937-8F37-194D-3B8938637844}"/>
          </ac:spMkLst>
        </pc:spChg>
        <pc:spChg chg="mod">
          <ac:chgData name="Vázquez Rivera Teresa" userId="a1b0c91f-33dd-4deb-a944-6133cdcd49c9" providerId="ADAL" clId="{99E69CB1-4085-491E-91BD-F094F7EE5CD7}" dt="2025-03-11T23:59:51.231" v="150" actId="14100"/>
          <ac:spMkLst>
            <pc:docMk/>
            <pc:sldMk cId="1070905278" sldId="585"/>
            <ac:spMk id="27" creationId="{5009B54F-F95F-933B-7930-44E530846F15}"/>
          </ac:spMkLst>
        </pc:spChg>
        <pc:spChg chg="add mod">
          <ac:chgData name="Vázquez Rivera Teresa" userId="a1b0c91f-33dd-4deb-a944-6133cdcd49c9" providerId="ADAL" clId="{99E69CB1-4085-491E-91BD-F094F7EE5CD7}" dt="2025-03-11T23:59:47.157" v="149" actId="14100"/>
          <ac:spMkLst>
            <pc:docMk/>
            <pc:sldMk cId="1070905278" sldId="585"/>
            <ac:spMk id="28" creationId="{E2DC936D-FC55-9A36-E0BD-29BA7FB79CC9}"/>
          </ac:spMkLst>
        </pc:spChg>
        <pc:picChg chg="add mod">
          <ac:chgData name="Vázquez Rivera Teresa" userId="a1b0c91f-33dd-4deb-a944-6133cdcd49c9" providerId="ADAL" clId="{99E69CB1-4085-491E-91BD-F094F7EE5CD7}" dt="2025-03-12T00:00:51.640" v="162"/>
          <ac:picMkLst>
            <pc:docMk/>
            <pc:sldMk cId="1070905278" sldId="585"/>
            <ac:picMk id="30" creationId="{B69A2D25-83BC-8A3A-279D-332D897724B3}"/>
          </ac:picMkLst>
        </pc:picChg>
      </pc:sldChg>
      <pc:sldChg chg="addSp modSp add del mod modAnim">
        <pc:chgData name="Vázquez Rivera Teresa" userId="a1b0c91f-33dd-4deb-a944-6133cdcd49c9" providerId="ADAL" clId="{99E69CB1-4085-491E-91BD-F094F7EE5CD7}" dt="2025-03-12T01:32:32.264" v="2486" actId="47"/>
        <pc:sldMkLst>
          <pc:docMk/>
          <pc:sldMk cId="3262228469" sldId="586"/>
        </pc:sldMkLst>
      </pc:sldChg>
      <pc:sldChg chg="addSp modSp add mod modAnim modNotesTx">
        <pc:chgData name="Vázquez Rivera Teresa" userId="a1b0c91f-33dd-4deb-a944-6133cdcd49c9" providerId="ADAL" clId="{99E69CB1-4085-491E-91BD-F094F7EE5CD7}" dt="2025-03-12T01:41:18.674" v="2534" actId="113"/>
        <pc:sldMkLst>
          <pc:docMk/>
          <pc:sldMk cId="992239342" sldId="587"/>
        </pc:sldMkLst>
        <pc:spChg chg="add mod">
          <ac:chgData name="Vázquez Rivera Teresa" userId="a1b0c91f-33dd-4deb-a944-6133cdcd49c9" providerId="ADAL" clId="{99E69CB1-4085-491E-91BD-F094F7EE5CD7}" dt="2025-03-12T01:41:18.674" v="2534" actId="113"/>
          <ac:spMkLst>
            <pc:docMk/>
            <pc:sldMk cId="992239342" sldId="587"/>
            <ac:spMk id="3" creationId="{40A73C2D-84DE-D7F3-FB68-8CACACBB6A0F}"/>
          </ac:spMkLst>
        </pc:sp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868005710" sldId="587"/>
        </pc:sldMkLst>
      </pc:sldChg>
      <pc:sldChg chg="addSp modSp add del mod">
        <pc:chgData name="Vázquez Rivera Teresa" userId="a1b0c91f-33dd-4deb-a944-6133cdcd49c9" providerId="ADAL" clId="{99E69CB1-4085-491E-91BD-F094F7EE5CD7}" dt="2025-03-12T01:33:09.290" v="2496" actId="47"/>
        <pc:sldMkLst>
          <pc:docMk/>
          <pc:sldMk cId="198741463" sldId="588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748195254" sldId="588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695555325" sldId="589"/>
        </pc:sldMkLst>
      </pc:sldChg>
      <pc:sldChg chg="addSp modSp add mod modNotesTx">
        <pc:chgData name="Vázquez Rivera Teresa" userId="a1b0c91f-33dd-4deb-a944-6133cdcd49c9" providerId="ADAL" clId="{99E69CB1-4085-491E-91BD-F094F7EE5CD7}" dt="2025-03-12T00:05:28.491" v="303" actId="20577"/>
        <pc:sldMkLst>
          <pc:docMk/>
          <pc:sldMk cId="3949202407" sldId="589"/>
        </pc:sldMkLst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2" creationId="{5AC3A658-C71E-F25D-178D-FA7D9799017D}"/>
          </ac:spMkLst>
        </pc:spChg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3" creationId="{9C846AE4-42F1-30FE-B4AF-872641BEC4F4}"/>
          </ac:spMkLst>
        </pc:spChg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4" creationId="{D24DEF0A-9AC7-CB83-A0FE-FE2A55936D0F}"/>
          </ac:spMkLst>
        </pc:spChg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5" creationId="{432AC2DE-7D29-70A0-B533-1939877FE665}"/>
          </ac:spMkLst>
        </pc:spChg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6" creationId="{3438D4D4-7F00-EB2E-FA30-680CE7D7E371}"/>
          </ac:spMkLst>
        </pc:spChg>
        <pc:spChg chg="add mod">
          <ac:chgData name="Vázquez Rivera Teresa" userId="a1b0c91f-33dd-4deb-a944-6133cdcd49c9" providerId="ADAL" clId="{99E69CB1-4085-491E-91BD-F094F7EE5CD7}" dt="2025-03-12T00:05:04.766" v="269" actId="20577"/>
          <ac:spMkLst>
            <pc:docMk/>
            <pc:sldMk cId="3949202407" sldId="589"/>
            <ac:spMk id="7" creationId="{27B13B79-7713-94B6-D575-A5DE0210078A}"/>
          </ac:spMkLst>
        </pc:spChg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8" creationId="{10212687-65EC-5756-AE29-1E0E6484C977}"/>
          </ac:spMkLst>
        </pc:spChg>
        <pc:spChg chg="add mod">
          <ac:chgData name="Vázquez Rivera Teresa" userId="a1b0c91f-33dd-4deb-a944-6133cdcd49c9" providerId="ADAL" clId="{99E69CB1-4085-491E-91BD-F094F7EE5CD7}" dt="2025-03-12T00:04:58.528" v="265" actId="20577"/>
          <ac:spMkLst>
            <pc:docMk/>
            <pc:sldMk cId="3949202407" sldId="589"/>
            <ac:spMk id="9" creationId="{D4FE59F3-33F6-FF70-4875-9A2CB96D009D}"/>
          </ac:spMkLst>
        </pc:spChg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10" creationId="{7929C92B-AB19-0515-1368-9350C02D6EE9}"/>
          </ac:spMkLst>
        </pc:spChg>
        <pc:spChg chg="add mod">
          <ac:chgData name="Vázquez Rivera Teresa" userId="a1b0c91f-33dd-4deb-a944-6133cdcd49c9" providerId="ADAL" clId="{99E69CB1-4085-491E-91BD-F094F7EE5CD7}" dt="2025-03-12T00:04:42.302" v="224"/>
          <ac:spMkLst>
            <pc:docMk/>
            <pc:sldMk cId="3949202407" sldId="589"/>
            <ac:spMk id="11" creationId="{9E564805-12D0-5638-D77D-F5BC03530DD0}"/>
          </ac:spMkLst>
        </pc:spChg>
        <pc:spChg chg="mod">
          <ac:chgData name="Vázquez Rivera Teresa" userId="a1b0c91f-33dd-4deb-a944-6133cdcd49c9" providerId="ADAL" clId="{99E69CB1-4085-491E-91BD-F094F7EE5CD7}" dt="2025-03-12T00:05:28.491" v="303" actId="20577"/>
          <ac:spMkLst>
            <pc:docMk/>
            <pc:sldMk cId="3949202407" sldId="589"/>
            <ac:spMk id="12" creationId="{5873FD98-2306-D653-4CBA-7BF05675D5A7}"/>
          </ac:spMkLst>
        </pc:sp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227771410" sldId="590"/>
        </pc:sldMkLst>
      </pc:sldChg>
      <pc:sldChg chg="addSp modSp add del mod">
        <pc:chgData name="Vázquez Rivera Teresa" userId="a1b0c91f-33dd-4deb-a944-6133cdcd49c9" providerId="ADAL" clId="{99E69CB1-4085-491E-91BD-F094F7EE5CD7}" dt="2025-03-12T01:33:16.886" v="2498" actId="47"/>
        <pc:sldMkLst>
          <pc:docMk/>
          <pc:sldMk cId="2665127071" sldId="590"/>
        </pc:sldMkLst>
      </pc:sldChg>
      <pc:sldChg chg="addSp delSp modSp add mod modAnim">
        <pc:chgData name="Vázquez Rivera Teresa" userId="a1b0c91f-33dd-4deb-a944-6133cdcd49c9" providerId="ADAL" clId="{99E69CB1-4085-491E-91BD-F094F7EE5CD7}" dt="2025-03-12T00:07:39.626" v="371" actId="20577"/>
        <pc:sldMkLst>
          <pc:docMk/>
          <pc:sldMk cId="154859134" sldId="591"/>
        </pc:sldMkLst>
        <pc:spChg chg="add 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2" creationId="{2BD80348-7581-07A4-0840-2DF8FCAD747D}"/>
          </ac:spMkLst>
        </pc:spChg>
        <pc:spChg chg="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3" creationId="{C5E3FFBA-E1C7-521F-7E0C-FEECB7FE20EE}"/>
          </ac:spMkLst>
        </pc:spChg>
        <pc:spChg chg="add 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4" creationId="{830125DD-F4D0-05F1-8EA0-703D451D361E}"/>
          </ac:spMkLst>
        </pc:spChg>
        <pc:spChg chg="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5" creationId="{63B966C8-2884-2BE5-626B-93DE2637000B}"/>
          </ac:spMkLst>
        </pc:spChg>
        <pc:spChg chg="mod">
          <ac:chgData name="Vázquez Rivera Teresa" userId="a1b0c91f-33dd-4deb-a944-6133cdcd49c9" providerId="ADAL" clId="{99E69CB1-4085-491E-91BD-F094F7EE5CD7}" dt="2025-03-12T00:07:39.626" v="371" actId="20577"/>
          <ac:spMkLst>
            <pc:docMk/>
            <pc:sldMk cId="154859134" sldId="591"/>
            <ac:spMk id="7" creationId="{2FFE11C6-1ABC-38BB-E1CA-469FE6A712F8}"/>
          </ac:spMkLst>
        </pc:spChg>
        <pc:spChg chg="mod">
          <ac:chgData name="Vázquez Rivera Teresa" userId="a1b0c91f-33dd-4deb-a944-6133cdcd49c9" providerId="ADAL" clId="{99E69CB1-4085-491E-91BD-F094F7EE5CD7}" dt="2025-03-12T00:07:23.242" v="347"/>
          <ac:spMkLst>
            <pc:docMk/>
            <pc:sldMk cId="154859134" sldId="591"/>
            <ac:spMk id="8" creationId="{A83F5303-F64B-770E-9BC1-561F229C944E}"/>
          </ac:spMkLst>
        </pc:spChg>
        <pc:spChg chg="mod">
          <ac:chgData name="Vázquez Rivera Teresa" userId="a1b0c91f-33dd-4deb-a944-6133cdcd49c9" providerId="ADAL" clId="{99E69CB1-4085-491E-91BD-F094F7EE5CD7}" dt="2025-03-12T00:07:23.242" v="347"/>
          <ac:spMkLst>
            <pc:docMk/>
            <pc:sldMk cId="154859134" sldId="591"/>
            <ac:spMk id="10" creationId="{5439A492-8964-65EC-86E6-2539B5BEB185}"/>
          </ac:spMkLst>
        </pc:spChg>
        <pc:spChg chg="mod">
          <ac:chgData name="Vázquez Rivera Teresa" userId="a1b0c91f-33dd-4deb-a944-6133cdcd49c9" providerId="ADAL" clId="{99E69CB1-4085-491E-91BD-F094F7EE5CD7}" dt="2025-03-12T00:07:23.242" v="347"/>
          <ac:spMkLst>
            <pc:docMk/>
            <pc:sldMk cId="154859134" sldId="591"/>
            <ac:spMk id="11" creationId="{68C74B68-5FBF-672E-E4EA-46F59C2BA72E}"/>
          </ac:spMkLst>
        </pc:spChg>
        <pc:spChg chg="mod">
          <ac:chgData name="Vázquez Rivera Teresa" userId="a1b0c91f-33dd-4deb-a944-6133cdcd49c9" providerId="ADAL" clId="{99E69CB1-4085-491E-91BD-F094F7EE5CD7}" dt="2025-03-12T00:07:23.242" v="347"/>
          <ac:spMkLst>
            <pc:docMk/>
            <pc:sldMk cId="154859134" sldId="591"/>
            <ac:spMk id="13" creationId="{AF804AE7-2DD1-3882-EB20-5E79BF8C0EB9}"/>
          </ac:spMkLst>
        </pc:spChg>
        <pc:spChg chg="mod">
          <ac:chgData name="Vázquez Rivera Teresa" userId="a1b0c91f-33dd-4deb-a944-6133cdcd49c9" providerId="ADAL" clId="{99E69CB1-4085-491E-91BD-F094F7EE5CD7}" dt="2025-03-12T00:07:23.242" v="347"/>
          <ac:spMkLst>
            <pc:docMk/>
            <pc:sldMk cId="154859134" sldId="591"/>
            <ac:spMk id="16" creationId="{BEB737AD-AFBC-F990-13FB-3389F59DCD22}"/>
          </ac:spMkLst>
        </pc:spChg>
        <pc:spChg chg="mod">
          <ac:chgData name="Vázquez Rivera Teresa" userId="a1b0c91f-33dd-4deb-a944-6133cdcd49c9" providerId="ADAL" clId="{99E69CB1-4085-491E-91BD-F094F7EE5CD7}" dt="2025-03-12T00:07:23.242" v="347"/>
          <ac:spMkLst>
            <pc:docMk/>
            <pc:sldMk cId="154859134" sldId="591"/>
            <ac:spMk id="17" creationId="{ECA473D6-C2F8-8D11-B096-2E6E3D534034}"/>
          </ac:spMkLst>
        </pc:spChg>
        <pc:spChg chg="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18" creationId="{5E05EA2C-B64D-0762-46CA-B6EFBA0C9545}"/>
          </ac:spMkLst>
        </pc:spChg>
        <pc:spChg chg="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19" creationId="{51B8645F-0EE3-9347-0D97-7DEF5513DABF}"/>
          </ac:spMkLst>
        </pc:spChg>
        <pc:spChg chg="add 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20" creationId="{CB41ABC0-E3C4-49FB-640E-B31BF5271698}"/>
          </ac:spMkLst>
        </pc:spChg>
        <pc:spChg chg="mod">
          <ac:chgData name="Vázquez Rivera Teresa" userId="a1b0c91f-33dd-4deb-a944-6133cdcd49c9" providerId="ADAL" clId="{99E69CB1-4085-491E-91BD-F094F7EE5CD7}" dt="2025-03-12T00:07:29.588" v="357" actId="1036"/>
          <ac:spMkLst>
            <pc:docMk/>
            <pc:sldMk cId="154859134" sldId="591"/>
            <ac:spMk id="22" creationId="{51E8C0FE-27A9-C020-42AA-9B2B369BCD79}"/>
          </ac:spMkLst>
        </pc:spChg>
        <pc:grpChg chg="mod">
          <ac:chgData name="Vázquez Rivera Teresa" userId="a1b0c91f-33dd-4deb-a944-6133cdcd49c9" providerId="ADAL" clId="{99E69CB1-4085-491E-91BD-F094F7EE5CD7}" dt="2025-03-12T00:07:29.588" v="357" actId="1036"/>
          <ac:grpSpMkLst>
            <pc:docMk/>
            <pc:sldMk cId="154859134" sldId="591"/>
            <ac:grpSpMk id="12" creationId="{17890066-E4D3-0720-E233-E271703F2A0F}"/>
          </ac:grpSpMkLst>
        </pc:grpChg>
        <pc:grpChg chg="mod">
          <ac:chgData name="Vázquez Rivera Teresa" userId="a1b0c91f-33dd-4deb-a944-6133cdcd49c9" providerId="ADAL" clId="{99E69CB1-4085-491E-91BD-F094F7EE5CD7}" dt="2025-03-12T00:07:29.588" v="357" actId="1036"/>
          <ac:grpSpMkLst>
            <pc:docMk/>
            <pc:sldMk cId="154859134" sldId="591"/>
            <ac:grpSpMk id="15" creationId="{88EE00D2-D4E6-10CC-6445-FD2AFD7251D2}"/>
          </ac:grpSpMkLst>
        </pc:grp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4196357744" sldId="591"/>
        </pc:sldMkLst>
      </pc:sldChg>
      <pc:sldChg chg="addSp delSp modSp add del mod">
        <pc:chgData name="Vázquez Rivera Teresa" userId="a1b0c91f-33dd-4deb-a944-6133cdcd49c9" providerId="ADAL" clId="{99E69CB1-4085-491E-91BD-F094F7EE5CD7}" dt="2025-03-12T01:33:25.146" v="2500" actId="47"/>
        <pc:sldMkLst>
          <pc:docMk/>
          <pc:sldMk cId="1036807528" sldId="592"/>
        </pc:sldMkLst>
      </pc:sldChg>
      <pc:sldChg chg="addSp delSp modSp add mod">
        <pc:chgData name="Vázquez Rivera Teresa" userId="a1b0c91f-33dd-4deb-a944-6133cdcd49c9" providerId="ADAL" clId="{99E69CB1-4085-491E-91BD-F094F7EE5CD7}" dt="2025-03-12T01:39:14.240" v="2513" actId="478"/>
        <pc:sldMkLst>
          <pc:docMk/>
          <pc:sldMk cId="3161912655" sldId="593"/>
        </pc:sldMkLst>
        <pc:spChg chg="add mod">
          <ac:chgData name="Vázquez Rivera Teresa" userId="a1b0c91f-33dd-4deb-a944-6133cdcd49c9" providerId="ADAL" clId="{99E69CB1-4085-491E-91BD-F094F7EE5CD7}" dt="2025-03-12T00:35:20.497" v="1384" actId="1076"/>
          <ac:spMkLst>
            <pc:docMk/>
            <pc:sldMk cId="3161912655" sldId="593"/>
            <ac:spMk id="3" creationId="{3D9B6B9F-636B-D838-BCE6-8F6C4F59FAB9}"/>
          </ac:spMkLst>
        </pc:spChg>
        <pc:spChg chg="add mod">
          <ac:chgData name="Vázquez Rivera Teresa" userId="a1b0c91f-33dd-4deb-a944-6133cdcd49c9" providerId="ADAL" clId="{99E69CB1-4085-491E-91BD-F094F7EE5CD7}" dt="2025-03-12T00:35:27.008" v="1385" actId="2711"/>
          <ac:spMkLst>
            <pc:docMk/>
            <pc:sldMk cId="3161912655" sldId="593"/>
            <ac:spMk id="4" creationId="{72386E17-D0E8-5270-BD61-469682D8EC59}"/>
          </ac:spMkLst>
        </pc:spChg>
        <pc:picChg chg="add mod">
          <ac:chgData name="Vázquez Rivera Teresa" userId="a1b0c91f-33dd-4deb-a944-6133cdcd49c9" providerId="ADAL" clId="{99E69CB1-4085-491E-91BD-F094F7EE5CD7}" dt="2025-03-12T00:15:54.038" v="962" actId="1076"/>
          <ac:picMkLst>
            <pc:docMk/>
            <pc:sldMk cId="3161912655" sldId="593"/>
            <ac:picMk id="2" creationId="{FAEBCA8A-F0E0-FEA5-A3B9-A74D99734CF3}"/>
          </ac:picMkLst>
        </pc:pic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626759725" sldId="593"/>
        </pc:sldMkLst>
      </pc:sldChg>
      <pc:sldChg chg="addSp modSp add del mod">
        <pc:chgData name="Vázquez Rivera Teresa" userId="a1b0c91f-33dd-4deb-a944-6133cdcd49c9" providerId="ADAL" clId="{99E69CB1-4085-491E-91BD-F094F7EE5CD7}" dt="2025-03-12T01:33:31.660" v="2502" actId="47"/>
        <pc:sldMkLst>
          <pc:docMk/>
          <pc:sldMk cId="349223189" sldId="594"/>
        </pc:sldMkLst>
      </pc:sldChg>
      <pc:sldChg chg="add del setBg">
        <pc:chgData name="Vázquez Rivera Teresa" userId="a1b0c91f-33dd-4deb-a944-6133cdcd49c9" providerId="ADAL" clId="{99E69CB1-4085-491E-91BD-F094F7EE5CD7}" dt="2025-03-11T23:49:35.852" v="6"/>
        <pc:sldMkLst>
          <pc:docMk/>
          <pc:sldMk cId="2274811744" sldId="594"/>
        </pc:sldMkLst>
      </pc:sldChg>
      <pc:sldChg chg="addSp delSp modSp add mod modNotesTx">
        <pc:chgData name="Vázquez Rivera Teresa" userId="a1b0c91f-33dd-4deb-a944-6133cdcd49c9" providerId="ADAL" clId="{99E69CB1-4085-491E-91BD-F094F7EE5CD7}" dt="2025-03-12T00:33:03.976" v="1290" actId="113"/>
        <pc:sldMkLst>
          <pc:docMk/>
          <pc:sldMk cId="1532128370" sldId="595"/>
        </pc:sldMkLst>
        <pc:spChg chg="add mod">
          <ac:chgData name="Vázquez Rivera Teresa" userId="a1b0c91f-33dd-4deb-a944-6133cdcd49c9" providerId="ADAL" clId="{99E69CB1-4085-491E-91BD-F094F7EE5CD7}" dt="2025-03-12T00:32:44.908" v="1279" actId="14100"/>
          <ac:spMkLst>
            <pc:docMk/>
            <pc:sldMk cId="1532128370" sldId="595"/>
            <ac:spMk id="5" creationId="{73AE7482-D607-149C-C5FB-287B3A46CEDF}"/>
          </ac:spMkLst>
        </pc:spChg>
        <pc:spChg chg="add mod">
          <ac:chgData name="Vázquez Rivera Teresa" userId="a1b0c91f-33dd-4deb-a944-6133cdcd49c9" providerId="ADAL" clId="{99E69CB1-4085-491E-91BD-F094F7EE5CD7}" dt="2025-03-12T00:33:03.976" v="1290" actId="113"/>
          <ac:spMkLst>
            <pc:docMk/>
            <pc:sldMk cId="1532128370" sldId="595"/>
            <ac:spMk id="8" creationId="{6DEE9A11-97E5-0E42-0324-D4D3D3C06EBF}"/>
          </ac:spMkLst>
        </pc:spChg>
        <pc:graphicFrameChg chg="add mod modGraphic">
          <ac:chgData name="Vázquez Rivera Teresa" userId="a1b0c91f-33dd-4deb-a944-6133cdcd49c9" providerId="ADAL" clId="{99E69CB1-4085-491E-91BD-F094F7EE5CD7}" dt="2025-03-12T00:32:46.863" v="1287" actId="1035"/>
          <ac:graphicFrameMkLst>
            <pc:docMk/>
            <pc:sldMk cId="1532128370" sldId="595"/>
            <ac:graphicFrameMk id="6" creationId="{C7FA596F-0150-4B36-AA54-B31775B37DF5}"/>
          </ac:graphicFrameMkLst>
        </pc:graphicFrameChg>
      </pc:sldChg>
      <pc:sldChg chg="add del setBg">
        <pc:chgData name="Vázquez Rivera Teresa" userId="a1b0c91f-33dd-4deb-a944-6133cdcd49c9" providerId="ADAL" clId="{99E69CB1-4085-491E-91BD-F094F7EE5CD7}" dt="2025-03-11T23:49:35.852" v="6"/>
        <pc:sldMkLst>
          <pc:docMk/>
          <pc:sldMk cId="2537038503" sldId="595"/>
        </pc:sldMkLst>
      </pc:sldChg>
      <pc:sldChg chg="addSp modSp add del mod">
        <pc:chgData name="Vázquez Rivera Teresa" userId="a1b0c91f-33dd-4deb-a944-6133cdcd49c9" providerId="ADAL" clId="{99E69CB1-4085-491E-91BD-F094F7EE5CD7}" dt="2025-03-12T01:33:38.352" v="2504" actId="47"/>
        <pc:sldMkLst>
          <pc:docMk/>
          <pc:sldMk cId="815331758" sldId="596"/>
        </pc:sldMkLst>
      </pc:sldChg>
      <pc:sldChg chg="addSp modSp add mod">
        <pc:chgData name="Vázquez Rivera Teresa" userId="a1b0c91f-33dd-4deb-a944-6133cdcd49c9" providerId="ADAL" clId="{99E69CB1-4085-491E-91BD-F094F7EE5CD7}" dt="2025-03-12T00:47:27.166" v="1645" actId="1076"/>
        <pc:sldMkLst>
          <pc:docMk/>
          <pc:sldMk cId="467399152" sldId="597"/>
        </pc:sldMkLst>
        <pc:spChg chg="add mod">
          <ac:chgData name="Vázquez Rivera Teresa" userId="a1b0c91f-33dd-4deb-a944-6133cdcd49c9" providerId="ADAL" clId="{99E69CB1-4085-491E-91BD-F094F7EE5CD7}" dt="2025-03-12T00:47:27.166" v="1645" actId="1076"/>
          <ac:spMkLst>
            <pc:docMk/>
            <pc:sldMk cId="467399152" sldId="597"/>
            <ac:spMk id="3" creationId="{E20DBFC9-9361-8093-8545-02447F75A85C}"/>
          </ac:spMkLst>
        </pc:sp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911295766" sldId="597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457396251" sldId="598"/>
        </pc:sldMkLst>
      </pc:sldChg>
      <pc:sldChg chg="addSp modSp add del mod">
        <pc:chgData name="Vázquez Rivera Teresa" userId="a1b0c91f-33dd-4deb-a944-6133cdcd49c9" providerId="ADAL" clId="{99E69CB1-4085-491E-91BD-F094F7EE5CD7}" dt="2025-03-12T01:33:44.156" v="2506" actId="47"/>
        <pc:sldMkLst>
          <pc:docMk/>
          <pc:sldMk cId="741862715" sldId="598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401117983" sldId="599"/>
        </pc:sldMkLst>
      </pc:sldChg>
      <pc:sldChg chg="addSp delSp modSp add mod">
        <pc:chgData name="Vázquez Rivera Teresa" userId="a1b0c91f-33dd-4deb-a944-6133cdcd49c9" providerId="ADAL" clId="{99E69CB1-4085-491E-91BD-F094F7EE5CD7}" dt="2025-03-12T00:52:44.346" v="1730" actId="6549"/>
        <pc:sldMkLst>
          <pc:docMk/>
          <pc:sldMk cId="3979169438" sldId="599"/>
        </pc:sldMkLst>
        <pc:spChg chg="add mod">
          <ac:chgData name="Vázquez Rivera Teresa" userId="a1b0c91f-33dd-4deb-a944-6133cdcd49c9" providerId="ADAL" clId="{99E69CB1-4085-491E-91BD-F094F7EE5CD7}" dt="2025-03-12T00:52:44.346" v="1730" actId="6549"/>
          <ac:spMkLst>
            <pc:docMk/>
            <pc:sldMk cId="3979169438" sldId="599"/>
            <ac:spMk id="5" creationId="{C006A6E6-DAE5-EEA9-BC92-47F11FFF2237}"/>
          </ac:spMkLst>
        </pc:sp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839914548" sldId="600"/>
        </pc:sldMkLst>
      </pc:sldChg>
      <pc:sldChg chg="addSp modSp add del mod ord">
        <pc:chgData name="Vázquez Rivera Teresa" userId="a1b0c91f-33dd-4deb-a944-6133cdcd49c9" providerId="ADAL" clId="{99E69CB1-4085-491E-91BD-F094F7EE5CD7}" dt="2025-03-12T01:33:52.549" v="2508" actId="47"/>
        <pc:sldMkLst>
          <pc:docMk/>
          <pc:sldMk cId="3172098587" sldId="600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53040518" sldId="601"/>
        </pc:sldMkLst>
      </pc:sldChg>
      <pc:sldChg chg="addSp modSp add mod">
        <pc:chgData name="Vázquez Rivera Teresa" userId="a1b0c91f-33dd-4deb-a944-6133cdcd49c9" providerId="ADAL" clId="{99E69CB1-4085-491E-91BD-F094F7EE5CD7}" dt="2025-03-12T00:53:14.158" v="1734" actId="2711"/>
        <pc:sldMkLst>
          <pc:docMk/>
          <pc:sldMk cId="2225965569" sldId="601"/>
        </pc:sldMkLst>
        <pc:spChg chg="add mod">
          <ac:chgData name="Vázquez Rivera Teresa" userId="a1b0c91f-33dd-4deb-a944-6133cdcd49c9" providerId="ADAL" clId="{99E69CB1-4085-491E-91BD-F094F7EE5CD7}" dt="2025-03-12T00:53:14.158" v="1734" actId="2711"/>
          <ac:spMkLst>
            <pc:docMk/>
            <pc:sldMk cId="2225965569" sldId="601"/>
            <ac:spMk id="3" creationId="{6CB043F0-4507-A8B4-2998-9AF5318D6959}"/>
          </ac:spMkLst>
        </pc:spChg>
        <pc:picChg chg="add mod">
          <ac:chgData name="Vázquez Rivera Teresa" userId="a1b0c91f-33dd-4deb-a944-6133cdcd49c9" providerId="ADAL" clId="{99E69CB1-4085-491E-91BD-F094F7EE5CD7}" dt="2025-03-12T00:53:07.137" v="1733"/>
          <ac:picMkLst>
            <pc:docMk/>
            <pc:sldMk cId="2225965569" sldId="601"/>
            <ac:picMk id="2" creationId="{62F4780B-6408-EA5C-F473-3F51D787BBB0}"/>
          </ac:picMkLst>
        </pc:picChg>
      </pc:sldChg>
      <pc:sldChg chg="addSp modSp add del mod">
        <pc:chgData name="Vázquez Rivera Teresa" userId="a1b0c91f-33dd-4deb-a944-6133cdcd49c9" providerId="ADAL" clId="{99E69CB1-4085-491E-91BD-F094F7EE5CD7}" dt="2025-03-12T01:03:17.451" v="1949" actId="47"/>
        <pc:sldMkLst>
          <pc:docMk/>
          <pc:sldMk cId="1603538600" sldId="602"/>
        </pc:sldMkLst>
      </pc:sldChg>
      <pc:sldChg chg="add del setBg">
        <pc:chgData name="Vázquez Rivera Teresa" userId="a1b0c91f-33dd-4deb-a944-6133cdcd49c9" providerId="ADAL" clId="{99E69CB1-4085-491E-91BD-F094F7EE5CD7}" dt="2025-03-11T23:49:35.852" v="6"/>
        <pc:sldMkLst>
          <pc:docMk/>
          <pc:sldMk cId="2838534996" sldId="602"/>
        </pc:sldMkLst>
      </pc:sldChg>
      <pc:sldChg chg="addSp delSp add del mod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1668158847" sldId="603"/>
        </pc:sldMkLst>
      </pc:sldChg>
      <pc:sldChg chg="addSp delSp modSp add mod">
        <pc:chgData name="Vázquez Rivera Teresa" userId="a1b0c91f-33dd-4deb-a944-6133cdcd49c9" providerId="ADAL" clId="{99E69CB1-4085-491E-91BD-F094F7EE5CD7}" dt="2025-03-12T01:03:25.894" v="1950"/>
        <pc:sldMkLst>
          <pc:docMk/>
          <pc:sldMk cId="1746031393" sldId="603"/>
        </pc:sldMkLst>
        <pc:spChg chg="add mod">
          <ac:chgData name="Vázquez Rivera Teresa" userId="a1b0c91f-33dd-4deb-a944-6133cdcd49c9" providerId="ADAL" clId="{99E69CB1-4085-491E-91BD-F094F7EE5CD7}" dt="2025-03-12T01:03:25.894" v="1950"/>
          <ac:spMkLst>
            <pc:docMk/>
            <pc:sldMk cId="1746031393" sldId="603"/>
            <ac:spMk id="5" creationId="{887FCB31-0A6B-D2DB-6EA3-1226E9AD744C}"/>
          </ac:spMkLst>
        </pc:spChg>
        <pc:picChg chg="add mod">
          <ac:chgData name="Vázquez Rivera Teresa" userId="a1b0c91f-33dd-4deb-a944-6133cdcd49c9" providerId="ADAL" clId="{99E69CB1-4085-491E-91BD-F094F7EE5CD7}" dt="2025-03-12T01:03:25.894" v="1950"/>
          <ac:picMkLst>
            <pc:docMk/>
            <pc:sldMk cId="1746031393" sldId="603"/>
            <ac:picMk id="4" creationId="{D594D515-32DB-4D39-9DFC-B10840C26381}"/>
          </ac:picMkLst>
        </pc:pic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468021767" sldId="603"/>
        </pc:sldMkLst>
      </pc:sldChg>
      <pc:sldChg chg="add del">
        <pc:chgData name="Vázquez Rivera Teresa" userId="a1b0c91f-33dd-4deb-a944-6133cdcd49c9" providerId="ADAL" clId="{99E69CB1-4085-491E-91BD-F094F7EE5CD7}" dt="2025-03-12T01:00:54.313" v="1937" actId="47"/>
        <pc:sldMkLst>
          <pc:docMk/>
          <pc:sldMk cId="422128295" sldId="604"/>
        </pc:sldMkLst>
      </pc:sldChg>
      <pc:sldChg chg="addSp delSp modSp add mod ord">
        <pc:chgData name="Vázquez Rivera Teresa" userId="a1b0c91f-33dd-4deb-a944-6133cdcd49c9" providerId="ADAL" clId="{99E69CB1-4085-491E-91BD-F094F7EE5CD7}" dt="2025-03-12T01:05:50.551" v="1961" actId="1076"/>
        <pc:sldMkLst>
          <pc:docMk/>
          <pc:sldMk cId="3882361717" sldId="604"/>
        </pc:sldMkLst>
        <pc:spChg chg="add mod">
          <ac:chgData name="Vázquez Rivera Teresa" userId="a1b0c91f-33dd-4deb-a944-6133cdcd49c9" providerId="ADAL" clId="{99E69CB1-4085-491E-91BD-F094F7EE5CD7}" dt="2025-03-12T01:05:50.551" v="1961" actId="1076"/>
          <ac:spMkLst>
            <pc:docMk/>
            <pc:sldMk cId="3882361717" sldId="604"/>
            <ac:spMk id="4" creationId="{D780D38D-E6AD-CDF0-50CC-FB725C87B4FE}"/>
          </ac:spMkLst>
        </pc:spChg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2603959259" sldId="605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096174046" sldId="605"/>
        </pc:sldMkLst>
      </pc:sldChg>
      <pc:sldChg chg="addSp modSp add del mod">
        <pc:chgData name="Vázquez Rivera Teresa" userId="a1b0c91f-33dd-4deb-a944-6133cdcd49c9" providerId="ADAL" clId="{99E69CB1-4085-491E-91BD-F094F7EE5CD7}" dt="2025-03-12T01:24:09.366" v="2341" actId="47"/>
        <pc:sldMkLst>
          <pc:docMk/>
          <pc:sldMk cId="3867628226" sldId="605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128994251" sldId="606"/>
        </pc:sldMkLst>
      </pc:sldChg>
      <pc:sldChg chg="add del">
        <pc:chgData name="Vázquez Rivera Teresa" userId="a1b0c91f-33dd-4deb-a944-6133cdcd49c9" providerId="ADAL" clId="{99E69CB1-4085-491E-91BD-F094F7EE5CD7}" dt="2025-03-12T01:00:52.183" v="1936" actId="47"/>
        <pc:sldMkLst>
          <pc:docMk/>
          <pc:sldMk cId="3454430874" sldId="606"/>
        </pc:sldMkLst>
      </pc:sldChg>
      <pc:sldChg chg="addSp modSp add mod">
        <pc:chgData name="Vázquez Rivera Teresa" userId="a1b0c91f-33dd-4deb-a944-6133cdcd49c9" providerId="ADAL" clId="{99E69CB1-4085-491E-91BD-F094F7EE5CD7}" dt="2025-03-12T01:24:06.387" v="2340" actId="1076"/>
        <pc:sldMkLst>
          <pc:docMk/>
          <pc:sldMk cId="4279697576" sldId="606"/>
        </pc:sldMkLst>
        <pc:spChg chg="add mod">
          <ac:chgData name="Vázquez Rivera Teresa" userId="a1b0c91f-33dd-4deb-a944-6133cdcd49c9" providerId="ADAL" clId="{99E69CB1-4085-491E-91BD-F094F7EE5CD7}" dt="2025-03-12T01:21:22.546" v="2295" actId="1076"/>
          <ac:spMkLst>
            <pc:docMk/>
            <pc:sldMk cId="4279697576" sldId="606"/>
            <ac:spMk id="2" creationId="{87F55203-5FBC-58E7-D99F-C7AD614A18E4}"/>
          </ac:spMkLst>
        </pc:spChg>
        <pc:spChg chg="add mod">
          <ac:chgData name="Vázquez Rivera Teresa" userId="a1b0c91f-33dd-4deb-a944-6133cdcd49c9" providerId="ADAL" clId="{99E69CB1-4085-491E-91BD-F094F7EE5CD7}" dt="2025-03-12T01:21:34.577" v="2299" actId="1076"/>
          <ac:spMkLst>
            <pc:docMk/>
            <pc:sldMk cId="4279697576" sldId="606"/>
            <ac:spMk id="3" creationId="{B0EF15D2-9D8C-2D5B-5139-6AB083A72480}"/>
          </ac:spMkLst>
        </pc:spChg>
        <pc:spChg chg="add mod">
          <ac:chgData name="Vázquez Rivera Teresa" userId="a1b0c91f-33dd-4deb-a944-6133cdcd49c9" providerId="ADAL" clId="{99E69CB1-4085-491E-91BD-F094F7EE5CD7}" dt="2025-03-12T01:23:40.463" v="2334" actId="1076"/>
          <ac:spMkLst>
            <pc:docMk/>
            <pc:sldMk cId="4279697576" sldId="606"/>
            <ac:spMk id="5" creationId="{D338AD69-34BC-1130-0E2C-08F343C592CE}"/>
          </ac:spMkLst>
        </pc:spChg>
        <pc:spChg chg="add mod">
          <ac:chgData name="Vázquez Rivera Teresa" userId="a1b0c91f-33dd-4deb-a944-6133cdcd49c9" providerId="ADAL" clId="{99E69CB1-4085-491E-91BD-F094F7EE5CD7}" dt="2025-03-12T01:21:55.345" v="2305" actId="1076"/>
          <ac:spMkLst>
            <pc:docMk/>
            <pc:sldMk cId="4279697576" sldId="606"/>
            <ac:spMk id="6" creationId="{F391E000-B971-D028-AA64-1AC4E8D47EAD}"/>
          </ac:spMkLst>
        </pc:spChg>
        <pc:spChg chg="add mod">
          <ac:chgData name="Vázquez Rivera Teresa" userId="a1b0c91f-33dd-4deb-a944-6133cdcd49c9" providerId="ADAL" clId="{99E69CB1-4085-491E-91BD-F094F7EE5CD7}" dt="2025-03-12T01:23:51.209" v="2337" actId="1076"/>
          <ac:spMkLst>
            <pc:docMk/>
            <pc:sldMk cId="4279697576" sldId="606"/>
            <ac:spMk id="7" creationId="{3E499E7C-58E7-BEF4-4903-A51390AA3098}"/>
          </ac:spMkLst>
        </pc:spChg>
        <pc:spChg chg="add mod">
          <ac:chgData name="Vázquez Rivera Teresa" userId="a1b0c91f-33dd-4deb-a944-6133cdcd49c9" providerId="ADAL" clId="{99E69CB1-4085-491E-91BD-F094F7EE5CD7}" dt="2025-03-12T01:24:06.387" v="2340" actId="1076"/>
          <ac:spMkLst>
            <pc:docMk/>
            <pc:sldMk cId="4279697576" sldId="606"/>
            <ac:spMk id="8" creationId="{CBCD58B9-4D85-17E7-5E9A-99AEEB1CF1F4}"/>
          </ac:spMkLst>
        </pc:spChg>
        <pc:spChg chg="add mod">
          <ac:chgData name="Vázquez Rivera Teresa" userId="a1b0c91f-33dd-4deb-a944-6133cdcd49c9" providerId="ADAL" clId="{99E69CB1-4085-491E-91BD-F094F7EE5CD7}" dt="2025-03-12T01:23:33.417" v="2333" actId="1076"/>
          <ac:spMkLst>
            <pc:docMk/>
            <pc:sldMk cId="4279697576" sldId="606"/>
            <ac:spMk id="9" creationId="{FF8FDA52-7C72-0608-E371-63FF3AB8AFCE}"/>
          </ac:spMkLst>
        </pc:spChg>
        <pc:spChg chg="add mod">
          <ac:chgData name="Vázquez Rivera Teresa" userId="a1b0c91f-33dd-4deb-a944-6133cdcd49c9" providerId="ADAL" clId="{99E69CB1-4085-491E-91BD-F094F7EE5CD7}" dt="2025-03-12T01:21:31.453" v="2298" actId="20577"/>
          <ac:spMkLst>
            <pc:docMk/>
            <pc:sldMk cId="4279697576" sldId="606"/>
            <ac:spMk id="10" creationId="{190685B1-0E8B-BAF8-B74E-AEA91013C85C}"/>
          </ac:spMkLst>
        </pc:spChg>
        <pc:spChg chg="add mod">
          <ac:chgData name="Vázquez Rivera Teresa" userId="a1b0c91f-33dd-4deb-a944-6133cdcd49c9" providerId="ADAL" clId="{99E69CB1-4085-491E-91BD-F094F7EE5CD7}" dt="2025-03-12T01:23:45.799" v="2336" actId="14100"/>
          <ac:spMkLst>
            <pc:docMk/>
            <pc:sldMk cId="4279697576" sldId="606"/>
            <ac:spMk id="12" creationId="{D523F410-FF18-CB99-7650-6B6C8E8DCE6D}"/>
          </ac:spMkLst>
        </pc:spChg>
        <pc:spChg chg="add mod">
          <ac:chgData name="Vázquez Rivera Teresa" userId="a1b0c91f-33dd-4deb-a944-6133cdcd49c9" providerId="ADAL" clId="{99E69CB1-4085-491E-91BD-F094F7EE5CD7}" dt="2025-03-12T01:23:28.415" v="2332" actId="1076"/>
          <ac:spMkLst>
            <pc:docMk/>
            <pc:sldMk cId="4279697576" sldId="606"/>
            <ac:spMk id="14" creationId="{DBCCDEC0-D702-DFB5-36FE-8FB78A07A174}"/>
          </ac:spMkLst>
        </pc:spChg>
        <pc:picChg chg="add mod">
          <ac:chgData name="Vázquez Rivera Teresa" userId="a1b0c91f-33dd-4deb-a944-6133cdcd49c9" providerId="ADAL" clId="{99E69CB1-4085-491E-91BD-F094F7EE5CD7}" dt="2025-03-12T01:24:00.523" v="2339" actId="1076"/>
          <ac:picMkLst>
            <pc:docMk/>
            <pc:sldMk cId="4279697576" sldId="606"/>
            <ac:picMk id="4098" creationId="{467A7708-3EC9-58AB-8EBD-CFED21D35D01}"/>
          </ac:picMkLst>
        </pc:picChg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618100505" sldId="607"/>
        </pc:sldMkLst>
      </pc:sldChg>
      <pc:sldChg chg="addSp delSp modSp add mod">
        <pc:chgData name="Vázquez Rivera Teresa" userId="a1b0c91f-33dd-4deb-a944-6133cdcd49c9" providerId="ADAL" clId="{99E69CB1-4085-491E-91BD-F094F7EE5CD7}" dt="2025-03-12T01:20:40.626" v="2287" actId="1076"/>
        <pc:sldMkLst>
          <pc:docMk/>
          <pc:sldMk cId="3485511421" sldId="607"/>
        </pc:sldMkLst>
        <pc:picChg chg="add mod">
          <ac:chgData name="Vázquez Rivera Teresa" userId="a1b0c91f-33dd-4deb-a944-6133cdcd49c9" providerId="ADAL" clId="{99E69CB1-4085-491E-91BD-F094F7EE5CD7}" dt="2025-03-12T01:20:33.833" v="2285" actId="14100"/>
          <ac:picMkLst>
            <pc:docMk/>
            <pc:sldMk cId="3485511421" sldId="607"/>
            <ac:picMk id="6" creationId="{515F31EA-2A8A-0CF5-728C-97E1A9A53614}"/>
          </ac:picMkLst>
        </pc:picChg>
        <pc:picChg chg="add mod">
          <ac:chgData name="Vázquez Rivera Teresa" userId="a1b0c91f-33dd-4deb-a944-6133cdcd49c9" providerId="ADAL" clId="{99E69CB1-4085-491E-91BD-F094F7EE5CD7}" dt="2025-03-12T01:20:40.626" v="2287" actId="1076"/>
          <ac:picMkLst>
            <pc:docMk/>
            <pc:sldMk cId="3485511421" sldId="607"/>
            <ac:picMk id="10242" creationId="{85251146-A8E2-66FF-E5DC-A4EA24C19DFB}"/>
          </ac:picMkLst>
        </pc:picChg>
      </pc:sldChg>
      <pc:sldChg chg="addSp modSp add mod">
        <pc:chgData name="Vázquez Rivera Teresa" userId="a1b0c91f-33dd-4deb-a944-6133cdcd49c9" providerId="ADAL" clId="{99E69CB1-4085-491E-91BD-F094F7EE5CD7}" dt="2025-03-12T01:25:14.554" v="2371" actId="2711"/>
        <pc:sldMkLst>
          <pc:docMk/>
          <pc:sldMk cId="615606182" sldId="608"/>
        </pc:sldMkLst>
        <pc:spChg chg="add mod">
          <ac:chgData name="Vázquez Rivera Teresa" userId="a1b0c91f-33dd-4deb-a944-6133cdcd49c9" providerId="ADAL" clId="{99E69CB1-4085-491E-91BD-F094F7EE5CD7}" dt="2025-03-12T01:25:14.554" v="2371" actId="2711"/>
          <ac:spMkLst>
            <pc:docMk/>
            <pc:sldMk cId="615606182" sldId="608"/>
            <ac:spMk id="2" creationId="{7F5D18E0-71C5-49D2-A55F-95DCB77B75D6}"/>
          </ac:spMkLst>
        </pc:spChg>
        <pc:spChg chg="add mod">
          <ac:chgData name="Vázquez Rivera Teresa" userId="a1b0c91f-33dd-4deb-a944-6133cdcd49c9" providerId="ADAL" clId="{99E69CB1-4085-491E-91BD-F094F7EE5CD7}" dt="2025-03-12T01:25:14.554" v="2371" actId="2711"/>
          <ac:spMkLst>
            <pc:docMk/>
            <pc:sldMk cId="615606182" sldId="608"/>
            <ac:spMk id="5" creationId="{4DA14539-71E6-8776-3E71-943794AA468C}"/>
          </ac:spMkLst>
        </pc:spChg>
        <pc:picChg chg="add mod">
          <ac:chgData name="Vázquez Rivera Teresa" userId="a1b0c91f-33dd-4deb-a944-6133cdcd49c9" providerId="ADAL" clId="{99E69CB1-4085-491E-91BD-F094F7EE5CD7}" dt="2025-03-12T01:25:09.796" v="2370"/>
          <ac:picMkLst>
            <pc:docMk/>
            <pc:sldMk cId="615606182" sldId="608"/>
            <ac:picMk id="3" creationId="{0C6E74F8-591A-5574-1833-AA9D644AE899}"/>
          </ac:picMkLst>
        </pc:picChg>
        <pc:picChg chg="add mod">
          <ac:chgData name="Vázquez Rivera Teresa" userId="a1b0c91f-33dd-4deb-a944-6133cdcd49c9" providerId="ADAL" clId="{99E69CB1-4085-491E-91BD-F094F7EE5CD7}" dt="2025-03-12T01:25:09.796" v="2370"/>
          <ac:picMkLst>
            <pc:docMk/>
            <pc:sldMk cId="615606182" sldId="608"/>
            <ac:picMk id="4" creationId="{0980BCF4-32D5-E7FC-F131-A93B9F5355DA}"/>
          </ac:picMkLst>
        </pc:picChg>
      </pc:sldChg>
      <pc:sldChg chg="add del">
        <pc:chgData name="Vázquez Rivera Teresa" userId="a1b0c91f-33dd-4deb-a944-6133cdcd49c9" providerId="ADAL" clId="{99E69CB1-4085-491E-91BD-F094F7EE5CD7}" dt="2025-03-12T01:00:48.808" v="1934" actId="47"/>
        <pc:sldMkLst>
          <pc:docMk/>
          <pc:sldMk cId="1247305563" sldId="608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4066841170" sldId="608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245239083" sldId="609"/>
        </pc:sldMkLst>
      </pc:sldChg>
      <pc:sldChg chg="addSp modSp add mod">
        <pc:chgData name="Vázquez Rivera Teresa" userId="a1b0c91f-33dd-4deb-a944-6133cdcd49c9" providerId="ADAL" clId="{99E69CB1-4085-491E-91BD-F094F7EE5CD7}" dt="2025-03-12T01:26:08.423" v="2382" actId="1076"/>
        <pc:sldMkLst>
          <pc:docMk/>
          <pc:sldMk cId="2884578259" sldId="609"/>
        </pc:sldMkLst>
        <pc:spChg chg="add mod">
          <ac:chgData name="Vázquez Rivera Teresa" userId="a1b0c91f-33dd-4deb-a944-6133cdcd49c9" providerId="ADAL" clId="{99E69CB1-4085-491E-91BD-F094F7EE5CD7}" dt="2025-03-12T01:26:08.423" v="2382" actId="1076"/>
          <ac:spMkLst>
            <pc:docMk/>
            <pc:sldMk cId="2884578259" sldId="609"/>
            <ac:spMk id="3" creationId="{5CB9E5AB-8EC5-065D-D160-D64685EDC074}"/>
          </ac:spMkLst>
        </pc:spChg>
        <pc:spChg chg="add mod">
          <ac:chgData name="Vázquez Rivera Teresa" userId="a1b0c91f-33dd-4deb-a944-6133cdcd49c9" providerId="ADAL" clId="{99E69CB1-4085-491E-91BD-F094F7EE5CD7}" dt="2025-03-12T01:26:05.726" v="2381" actId="1076"/>
          <ac:spMkLst>
            <pc:docMk/>
            <pc:sldMk cId="2884578259" sldId="609"/>
            <ac:spMk id="4" creationId="{2EAD129D-E133-323C-B50C-618E36864F64}"/>
          </ac:spMkLst>
        </pc:spChg>
        <pc:picChg chg="add mod">
          <ac:chgData name="Vázquez Rivera Teresa" userId="a1b0c91f-33dd-4deb-a944-6133cdcd49c9" providerId="ADAL" clId="{99E69CB1-4085-491E-91BD-F094F7EE5CD7}" dt="2025-03-12T01:25:54.822" v="2379" actId="1035"/>
          <ac:picMkLst>
            <pc:docMk/>
            <pc:sldMk cId="2884578259" sldId="609"/>
            <ac:picMk id="2" creationId="{E76F01FE-255D-819C-00ED-61B34FA88B4E}"/>
          </ac:picMkLst>
        </pc:picChg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3521449250" sldId="609"/>
        </pc:sldMkLst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1322648402" sldId="610"/>
        </pc:sldMkLst>
      </pc:sldChg>
      <pc:sldChg chg="addSp modSp add mod">
        <pc:chgData name="Vázquez Rivera Teresa" userId="a1b0c91f-33dd-4deb-a944-6133cdcd49c9" providerId="ADAL" clId="{99E69CB1-4085-491E-91BD-F094F7EE5CD7}" dt="2025-03-12T01:26:30.792" v="2385" actId="14100"/>
        <pc:sldMkLst>
          <pc:docMk/>
          <pc:sldMk cId="4284629456" sldId="610"/>
        </pc:sldMkLst>
        <pc:spChg chg="add mod">
          <ac:chgData name="Vázquez Rivera Teresa" userId="a1b0c91f-33dd-4deb-a944-6133cdcd49c9" providerId="ADAL" clId="{99E69CB1-4085-491E-91BD-F094F7EE5CD7}" dt="2025-03-12T01:26:30.792" v="2385" actId="14100"/>
          <ac:spMkLst>
            <pc:docMk/>
            <pc:sldMk cId="4284629456" sldId="610"/>
            <ac:spMk id="2" creationId="{2BD295E9-D321-ED8F-1DE8-E5549546613C}"/>
          </ac:spMkLst>
        </pc:spChg>
        <pc:spChg chg="add mod">
          <ac:chgData name="Vázquez Rivera Teresa" userId="a1b0c91f-33dd-4deb-a944-6133cdcd49c9" providerId="ADAL" clId="{99E69CB1-4085-491E-91BD-F094F7EE5CD7}" dt="2025-03-12T01:26:30.792" v="2385" actId="14100"/>
          <ac:spMkLst>
            <pc:docMk/>
            <pc:sldMk cId="4284629456" sldId="610"/>
            <ac:spMk id="6" creationId="{D1E0112E-91B6-869F-D263-337CF2FE17EE}"/>
          </ac:spMkLst>
        </pc:spChg>
        <pc:picChg chg="add mod">
          <ac:chgData name="Vázquez Rivera Teresa" userId="a1b0c91f-33dd-4deb-a944-6133cdcd49c9" providerId="ADAL" clId="{99E69CB1-4085-491E-91BD-F094F7EE5CD7}" dt="2025-03-12T01:26:30.792" v="2385" actId="14100"/>
          <ac:picMkLst>
            <pc:docMk/>
            <pc:sldMk cId="4284629456" sldId="610"/>
            <ac:picMk id="3" creationId="{8CC26D8B-2316-EAD5-9AB1-1FD2A1CB8C1A}"/>
          </ac:picMkLst>
        </pc:picChg>
        <pc:picChg chg="add mod">
          <ac:chgData name="Vázquez Rivera Teresa" userId="a1b0c91f-33dd-4deb-a944-6133cdcd49c9" providerId="ADAL" clId="{99E69CB1-4085-491E-91BD-F094F7EE5CD7}" dt="2025-03-12T01:26:30.792" v="2385" actId="14100"/>
          <ac:picMkLst>
            <pc:docMk/>
            <pc:sldMk cId="4284629456" sldId="610"/>
            <ac:picMk id="4" creationId="{CBB69593-5D71-780E-273D-A362F2432115}"/>
          </ac:picMkLst>
        </pc:picChg>
        <pc:picChg chg="add mod">
          <ac:chgData name="Vázquez Rivera Teresa" userId="a1b0c91f-33dd-4deb-a944-6133cdcd49c9" providerId="ADAL" clId="{99E69CB1-4085-491E-91BD-F094F7EE5CD7}" dt="2025-03-12T01:26:30.792" v="2385" actId="14100"/>
          <ac:picMkLst>
            <pc:docMk/>
            <pc:sldMk cId="4284629456" sldId="610"/>
            <ac:picMk id="5" creationId="{1D847E63-A8E2-60F0-E60E-71F624EA0906}"/>
          </ac:picMkLst>
        </pc:picChg>
        <pc:picChg chg="add mod">
          <ac:chgData name="Vázquez Rivera Teresa" userId="a1b0c91f-33dd-4deb-a944-6133cdcd49c9" providerId="ADAL" clId="{99E69CB1-4085-491E-91BD-F094F7EE5CD7}" dt="2025-03-12T01:26:30.792" v="2385" actId="14100"/>
          <ac:picMkLst>
            <pc:docMk/>
            <pc:sldMk cId="4284629456" sldId="610"/>
            <ac:picMk id="7" creationId="{2C8985C5-4327-CED3-1E0D-79208965CBDE}"/>
          </ac:picMkLst>
        </pc:picChg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666061031" sldId="611"/>
        </pc:sldMkLst>
      </pc:sldChg>
      <pc:sldChg chg="addSp modSp add modAnim">
        <pc:chgData name="Vázquez Rivera Teresa" userId="a1b0c91f-33dd-4deb-a944-6133cdcd49c9" providerId="ADAL" clId="{99E69CB1-4085-491E-91BD-F094F7EE5CD7}" dt="2025-03-12T01:26:46.854" v="2386"/>
        <pc:sldMkLst>
          <pc:docMk/>
          <pc:sldMk cId="1534767664" sldId="611"/>
        </pc:sldMkLst>
        <pc:spChg chg="add mod">
          <ac:chgData name="Vázquez Rivera Teresa" userId="a1b0c91f-33dd-4deb-a944-6133cdcd49c9" providerId="ADAL" clId="{99E69CB1-4085-491E-91BD-F094F7EE5CD7}" dt="2025-03-12T01:26:46.854" v="2386"/>
          <ac:spMkLst>
            <pc:docMk/>
            <pc:sldMk cId="1534767664" sldId="611"/>
            <ac:spMk id="2" creationId="{9DF957F7-DCB5-8A2C-AF18-9911C3C1D16D}"/>
          </ac:spMkLst>
        </pc:spChg>
        <pc:spChg chg="add mod">
          <ac:chgData name="Vázquez Rivera Teresa" userId="a1b0c91f-33dd-4deb-a944-6133cdcd49c9" providerId="ADAL" clId="{99E69CB1-4085-491E-91BD-F094F7EE5CD7}" dt="2025-03-12T01:26:46.854" v="2386"/>
          <ac:spMkLst>
            <pc:docMk/>
            <pc:sldMk cId="1534767664" sldId="611"/>
            <ac:spMk id="4" creationId="{32244332-0CEF-26EF-A06D-0E3065057ED6}"/>
          </ac:spMkLst>
        </pc:spChg>
        <pc:spChg chg="add mod">
          <ac:chgData name="Vázquez Rivera Teresa" userId="a1b0c91f-33dd-4deb-a944-6133cdcd49c9" providerId="ADAL" clId="{99E69CB1-4085-491E-91BD-F094F7EE5CD7}" dt="2025-03-12T01:26:46.854" v="2386"/>
          <ac:spMkLst>
            <pc:docMk/>
            <pc:sldMk cId="1534767664" sldId="611"/>
            <ac:spMk id="5" creationId="{9F5FF49E-F524-CF06-27BF-57D0B47F8967}"/>
          </ac:spMkLst>
        </pc:spChg>
        <pc:spChg chg="add mod">
          <ac:chgData name="Vázquez Rivera Teresa" userId="a1b0c91f-33dd-4deb-a944-6133cdcd49c9" providerId="ADAL" clId="{99E69CB1-4085-491E-91BD-F094F7EE5CD7}" dt="2025-03-12T01:26:46.854" v="2386"/>
          <ac:spMkLst>
            <pc:docMk/>
            <pc:sldMk cId="1534767664" sldId="611"/>
            <ac:spMk id="6" creationId="{643845B8-C02A-AB8F-A486-E621C83AE8C3}"/>
          </ac:spMkLst>
        </pc:spChg>
        <pc:spChg chg="add mod">
          <ac:chgData name="Vázquez Rivera Teresa" userId="a1b0c91f-33dd-4deb-a944-6133cdcd49c9" providerId="ADAL" clId="{99E69CB1-4085-491E-91BD-F094F7EE5CD7}" dt="2025-03-12T01:26:46.854" v="2386"/>
          <ac:spMkLst>
            <pc:docMk/>
            <pc:sldMk cId="1534767664" sldId="611"/>
            <ac:spMk id="7" creationId="{100F23EF-E331-871A-8319-D0D58DE3358C}"/>
          </ac:spMkLst>
        </pc:spChg>
        <pc:spChg chg="add mod">
          <ac:chgData name="Vázquez Rivera Teresa" userId="a1b0c91f-33dd-4deb-a944-6133cdcd49c9" providerId="ADAL" clId="{99E69CB1-4085-491E-91BD-F094F7EE5CD7}" dt="2025-03-12T01:26:46.854" v="2386"/>
          <ac:spMkLst>
            <pc:docMk/>
            <pc:sldMk cId="1534767664" sldId="611"/>
            <ac:spMk id="8" creationId="{9E101A3C-CB34-2C08-251F-580060627FF8}"/>
          </ac:spMkLst>
        </pc:spChg>
        <pc:spChg chg="add mod">
          <ac:chgData name="Vázquez Rivera Teresa" userId="a1b0c91f-33dd-4deb-a944-6133cdcd49c9" providerId="ADAL" clId="{99E69CB1-4085-491E-91BD-F094F7EE5CD7}" dt="2025-03-12T01:26:46.854" v="2386"/>
          <ac:spMkLst>
            <pc:docMk/>
            <pc:sldMk cId="1534767664" sldId="611"/>
            <ac:spMk id="9" creationId="{14339FAB-B899-4995-ACA5-B643F967169F}"/>
          </ac:spMkLst>
        </pc:spChg>
        <pc:picChg chg="add mod">
          <ac:chgData name="Vázquez Rivera Teresa" userId="a1b0c91f-33dd-4deb-a944-6133cdcd49c9" providerId="ADAL" clId="{99E69CB1-4085-491E-91BD-F094F7EE5CD7}" dt="2025-03-12T01:26:46.854" v="2386"/>
          <ac:picMkLst>
            <pc:docMk/>
            <pc:sldMk cId="1534767664" sldId="611"/>
            <ac:picMk id="3" creationId="{E4CF4ADB-80B9-A18C-AD7F-6DEEE4D7A17B}"/>
          </ac:picMkLst>
        </pc:pic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852243368" sldId="612"/>
        </pc:sldMkLst>
      </pc:sldChg>
      <pc:sldChg chg="addSp modSp add mod">
        <pc:chgData name="Vázquez Rivera Teresa" userId="a1b0c91f-33dd-4deb-a944-6133cdcd49c9" providerId="ADAL" clId="{99E69CB1-4085-491E-91BD-F094F7EE5CD7}" dt="2025-03-12T01:27:06.903" v="2389" actId="14100"/>
        <pc:sldMkLst>
          <pc:docMk/>
          <pc:sldMk cId="1952988460" sldId="612"/>
        </pc:sldMkLst>
        <pc:spChg chg="add mod">
          <ac:chgData name="Vázquez Rivera Teresa" userId="a1b0c91f-33dd-4deb-a944-6133cdcd49c9" providerId="ADAL" clId="{99E69CB1-4085-491E-91BD-F094F7EE5CD7}" dt="2025-03-12T01:27:06.903" v="2389" actId="14100"/>
          <ac:spMkLst>
            <pc:docMk/>
            <pc:sldMk cId="1952988460" sldId="612"/>
            <ac:spMk id="2" creationId="{ECB75E62-025F-0C3D-7EA4-385FC683531A}"/>
          </ac:spMkLst>
        </pc:spChg>
        <pc:spChg chg="add mod">
          <ac:chgData name="Vázquez Rivera Teresa" userId="a1b0c91f-33dd-4deb-a944-6133cdcd49c9" providerId="ADAL" clId="{99E69CB1-4085-491E-91BD-F094F7EE5CD7}" dt="2025-03-12T01:27:03.222" v="2388" actId="2711"/>
          <ac:spMkLst>
            <pc:docMk/>
            <pc:sldMk cId="1952988460" sldId="612"/>
            <ac:spMk id="3" creationId="{91BD0AD5-0BA1-08E7-D312-3DFED0D19EC8}"/>
          </ac:spMkLst>
        </pc:spChg>
        <pc:picChg chg="add mod">
          <ac:chgData name="Vázquez Rivera Teresa" userId="a1b0c91f-33dd-4deb-a944-6133cdcd49c9" providerId="ADAL" clId="{99E69CB1-4085-491E-91BD-F094F7EE5CD7}" dt="2025-03-12T01:26:59.140" v="2387"/>
          <ac:picMkLst>
            <pc:docMk/>
            <pc:sldMk cId="1952988460" sldId="612"/>
            <ac:picMk id="4" creationId="{5090050A-F5D0-4737-292D-C92163FABA69}"/>
          </ac:picMkLst>
        </pc:picChg>
        <pc:picChg chg="add mod">
          <ac:chgData name="Vázquez Rivera Teresa" userId="a1b0c91f-33dd-4deb-a944-6133cdcd49c9" providerId="ADAL" clId="{99E69CB1-4085-491E-91BD-F094F7EE5CD7}" dt="2025-03-12T01:26:59.140" v="2387"/>
          <ac:picMkLst>
            <pc:docMk/>
            <pc:sldMk cId="1952988460" sldId="612"/>
            <ac:picMk id="5" creationId="{514C81E5-C929-9521-571B-A8C656949374}"/>
          </ac:picMkLst>
        </pc:picChg>
      </pc:sldChg>
      <pc:sldChg chg="add del">
        <pc:chgData name="Vázquez Rivera Teresa" userId="a1b0c91f-33dd-4deb-a944-6133cdcd49c9" providerId="ADAL" clId="{99E69CB1-4085-491E-91BD-F094F7EE5CD7}" dt="2025-03-12T01:00:45.480" v="1933" actId="47"/>
        <pc:sldMkLst>
          <pc:docMk/>
          <pc:sldMk cId="2011414847" sldId="612"/>
        </pc:sldMkLst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962229979" sldId="613"/>
        </pc:sldMkLst>
      </pc:sldChg>
      <pc:sldChg chg="addSp delSp modSp add mod">
        <pc:chgData name="Vázquez Rivera Teresa" userId="a1b0c91f-33dd-4deb-a944-6133cdcd49c9" providerId="ADAL" clId="{99E69CB1-4085-491E-91BD-F094F7EE5CD7}" dt="2025-03-12T01:27:45.124" v="2398" actId="1076"/>
        <pc:sldMkLst>
          <pc:docMk/>
          <pc:sldMk cId="1822550774" sldId="613"/>
        </pc:sldMkLst>
        <pc:spChg chg="add mod">
          <ac:chgData name="Vázquez Rivera Teresa" userId="a1b0c91f-33dd-4deb-a944-6133cdcd49c9" providerId="ADAL" clId="{99E69CB1-4085-491E-91BD-F094F7EE5CD7}" dt="2025-03-12T01:27:45.124" v="2398" actId="1076"/>
          <ac:spMkLst>
            <pc:docMk/>
            <pc:sldMk cId="1822550774" sldId="613"/>
            <ac:spMk id="6" creationId="{C5428133-80BB-E75A-98F1-DEAC3E72D61D}"/>
          </ac:spMkLst>
        </pc:spChg>
        <pc:picChg chg="add mod">
          <ac:chgData name="Vázquez Rivera Teresa" userId="a1b0c91f-33dd-4deb-a944-6133cdcd49c9" providerId="ADAL" clId="{99E69CB1-4085-491E-91BD-F094F7EE5CD7}" dt="2025-03-12T01:27:42.117" v="2397" actId="1076"/>
          <ac:picMkLst>
            <pc:docMk/>
            <pc:sldMk cId="1822550774" sldId="613"/>
            <ac:picMk id="8" creationId="{1202A843-0F88-B86F-CF13-C1581E7A426D}"/>
          </ac:picMkLst>
        </pc:pic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4263025685" sldId="613"/>
        </pc:sldMkLst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20803473" sldId="614"/>
        </pc:sldMkLst>
      </pc:sldChg>
      <pc:sldChg chg="add del">
        <pc:chgData name="Vázquez Rivera Teresa" userId="a1b0c91f-33dd-4deb-a944-6133cdcd49c9" providerId="ADAL" clId="{99E69CB1-4085-491E-91BD-F094F7EE5CD7}" dt="2025-03-12T01:27:54.538" v="2399" actId="47"/>
        <pc:sldMkLst>
          <pc:docMk/>
          <pc:sldMk cId="832343623" sldId="614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897041157" sldId="614"/>
        </pc:sldMkLst>
      </pc:sldChg>
      <pc:sldChg chg="add del">
        <pc:chgData name="Vázquez Rivera Teresa" userId="a1b0c91f-33dd-4deb-a944-6133cdcd49c9" providerId="ADAL" clId="{99E69CB1-4085-491E-91BD-F094F7EE5CD7}" dt="2025-03-12T01:27:54.770" v="2400" actId="47"/>
        <pc:sldMkLst>
          <pc:docMk/>
          <pc:sldMk cId="3759749901" sldId="615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877346187" sldId="615"/>
        </pc:sldMkLst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3970802020" sldId="615"/>
        </pc:sldMkLst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869536269" sldId="616"/>
        </pc:sldMkLst>
      </pc:sldChg>
      <pc:sldChg chg="add del">
        <pc:chgData name="Vázquez Rivera Teresa" userId="a1b0c91f-33dd-4deb-a944-6133cdcd49c9" providerId="ADAL" clId="{99E69CB1-4085-491E-91BD-F094F7EE5CD7}" dt="2025-03-12T01:27:54.978" v="2401" actId="47"/>
        <pc:sldMkLst>
          <pc:docMk/>
          <pc:sldMk cId="2440929085" sldId="616"/>
        </pc:sldMkLst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680183836" sldId="617"/>
        </pc:sldMkLst>
      </pc:sldChg>
      <pc:sldChg chg="add del">
        <pc:chgData name="Vázquez Rivera Teresa" userId="a1b0c91f-33dd-4deb-a944-6133cdcd49c9" providerId="ADAL" clId="{99E69CB1-4085-491E-91BD-F094F7EE5CD7}" dt="2025-03-12T01:27:55.340" v="2402" actId="47"/>
        <pc:sldMkLst>
          <pc:docMk/>
          <pc:sldMk cId="3204028103" sldId="617"/>
        </pc:sldMkLst>
      </pc:sldChg>
      <pc:sldChg chg="add del">
        <pc:chgData name="Vázquez Rivera Teresa" userId="a1b0c91f-33dd-4deb-a944-6133cdcd49c9" providerId="ADAL" clId="{99E69CB1-4085-491E-91BD-F094F7EE5CD7}" dt="2025-03-12T01:01:48.174" v="1938" actId="47"/>
        <pc:sldMkLst>
          <pc:docMk/>
          <pc:sldMk cId="867424046" sldId="618"/>
        </pc:sldMkLst>
      </pc:sldChg>
      <pc:sldChg chg="add del">
        <pc:chgData name="Vázquez Rivera Teresa" userId="a1b0c91f-33dd-4deb-a944-6133cdcd49c9" providerId="ADAL" clId="{99E69CB1-4085-491E-91BD-F094F7EE5CD7}" dt="2025-03-12T01:27:55.905" v="2403" actId="47"/>
        <pc:sldMkLst>
          <pc:docMk/>
          <pc:sldMk cId="2453376556" sldId="618"/>
        </pc:sldMkLst>
      </pc:sldChg>
      <pc:sldChg chg="addSp modSp add">
        <pc:chgData name="Vázquez Rivera Teresa" userId="a1b0c91f-33dd-4deb-a944-6133cdcd49c9" providerId="ADAL" clId="{99E69CB1-4085-491E-91BD-F094F7EE5CD7}" dt="2025-03-12T01:03:14.948" v="1948"/>
        <pc:sldMkLst>
          <pc:docMk/>
          <pc:sldMk cId="2186078385" sldId="619"/>
        </pc:sldMkLst>
        <pc:spChg chg="add mod">
          <ac:chgData name="Vázquez Rivera Teresa" userId="a1b0c91f-33dd-4deb-a944-6133cdcd49c9" providerId="ADAL" clId="{99E69CB1-4085-491E-91BD-F094F7EE5CD7}" dt="2025-03-12T01:03:14.948" v="1948"/>
          <ac:spMkLst>
            <pc:docMk/>
            <pc:sldMk cId="2186078385" sldId="619"/>
            <ac:spMk id="2" creationId="{4B30B091-2914-EE64-A544-DADB1D5F468E}"/>
          </ac:spMkLst>
        </pc:spChg>
        <pc:spChg chg="add mod">
          <ac:chgData name="Vázquez Rivera Teresa" userId="a1b0c91f-33dd-4deb-a944-6133cdcd49c9" providerId="ADAL" clId="{99E69CB1-4085-491E-91BD-F094F7EE5CD7}" dt="2025-03-12T01:03:14.948" v="1948"/>
          <ac:spMkLst>
            <pc:docMk/>
            <pc:sldMk cId="2186078385" sldId="619"/>
            <ac:spMk id="4" creationId="{DC7BE99D-2A13-6AD6-1705-18DC9CCE7E3B}"/>
          </ac:spMkLst>
        </pc:spChg>
        <pc:spChg chg="add mod">
          <ac:chgData name="Vázquez Rivera Teresa" userId="a1b0c91f-33dd-4deb-a944-6133cdcd49c9" providerId="ADAL" clId="{99E69CB1-4085-491E-91BD-F094F7EE5CD7}" dt="2025-03-12T01:03:14.948" v="1948"/>
          <ac:spMkLst>
            <pc:docMk/>
            <pc:sldMk cId="2186078385" sldId="619"/>
            <ac:spMk id="5" creationId="{331D8DAC-CE7B-19C1-EF59-6E2449FBC8C1}"/>
          </ac:spMkLst>
        </pc:spChg>
        <pc:picChg chg="add mod">
          <ac:chgData name="Vázquez Rivera Teresa" userId="a1b0c91f-33dd-4deb-a944-6133cdcd49c9" providerId="ADAL" clId="{99E69CB1-4085-491E-91BD-F094F7EE5CD7}" dt="2025-03-12T01:03:14.948" v="1948"/>
          <ac:picMkLst>
            <pc:docMk/>
            <pc:sldMk cId="2186078385" sldId="619"/>
            <ac:picMk id="3" creationId="{26CD37DD-008D-C18D-6289-A2AB2A0E58DC}"/>
          </ac:picMkLst>
        </pc:picChg>
      </pc:sldChg>
      <pc:sldChg chg="new del">
        <pc:chgData name="Vázquez Rivera Teresa" userId="a1b0c91f-33dd-4deb-a944-6133cdcd49c9" providerId="ADAL" clId="{99E69CB1-4085-491E-91BD-F094F7EE5CD7}" dt="2025-03-12T01:00:50.472" v="1935" actId="47"/>
        <pc:sldMkLst>
          <pc:docMk/>
          <pc:sldMk cId="2630312009" sldId="619"/>
        </pc:sldMkLst>
      </pc:sldChg>
      <pc:sldChg chg="addSp delSp modSp add mod">
        <pc:chgData name="Vázquez Rivera Teresa" userId="a1b0c91f-33dd-4deb-a944-6133cdcd49c9" providerId="ADAL" clId="{99E69CB1-4085-491E-91BD-F094F7EE5CD7}" dt="2025-03-12T01:24:44.401" v="2369" actId="20577"/>
        <pc:sldMkLst>
          <pc:docMk/>
          <pc:sldMk cId="2819928670" sldId="620"/>
        </pc:sldMkLst>
        <pc:spChg chg="add mod">
          <ac:chgData name="Vázquez Rivera Teresa" userId="a1b0c91f-33dd-4deb-a944-6133cdcd49c9" providerId="ADAL" clId="{99E69CB1-4085-491E-91BD-F094F7EE5CD7}" dt="2025-03-12T01:24:44.401" v="2369" actId="20577"/>
          <ac:spMkLst>
            <pc:docMk/>
            <pc:sldMk cId="2819928670" sldId="620"/>
            <ac:spMk id="10" creationId="{8E537B03-77B5-4787-575F-30C82BD70DE8}"/>
          </ac:spMkLst>
        </pc:spChg>
        <pc:spChg chg="add mod">
          <ac:chgData name="Vázquez Rivera Teresa" userId="a1b0c91f-33dd-4deb-a944-6133cdcd49c9" providerId="ADAL" clId="{99E69CB1-4085-491E-91BD-F094F7EE5CD7}" dt="2025-03-12T01:24:35.951" v="2365" actId="1076"/>
          <ac:spMkLst>
            <pc:docMk/>
            <pc:sldMk cId="2819928670" sldId="620"/>
            <ac:spMk id="11" creationId="{FE8B4225-444C-AB99-41E0-A400F39A09A3}"/>
          </ac:spMkLst>
        </pc:spChg>
        <pc:spChg chg="add mod">
          <ac:chgData name="Vázquez Rivera Teresa" userId="a1b0c91f-33dd-4deb-a944-6133cdcd49c9" providerId="ADAL" clId="{99E69CB1-4085-491E-91BD-F094F7EE5CD7}" dt="2025-03-12T01:24:33.264" v="2364" actId="1076"/>
          <ac:spMkLst>
            <pc:docMk/>
            <pc:sldMk cId="2819928670" sldId="620"/>
            <ac:spMk id="12" creationId="{AB1E4BF6-1D5A-4E6A-2B31-DC13FCE63434}"/>
          </ac:spMkLst>
        </pc:spChg>
      </pc:sldChg>
      <pc:sldChg chg="modSp add mod">
        <pc:chgData name="Vázquez Rivera Teresa" userId="a1b0c91f-33dd-4deb-a944-6133cdcd49c9" providerId="ADAL" clId="{99E69CB1-4085-491E-91BD-F094F7EE5CD7}" dt="2025-03-12T01:19:33.868" v="2278" actId="123"/>
        <pc:sldMkLst>
          <pc:docMk/>
          <pc:sldMk cId="2656849137" sldId="621"/>
        </pc:sldMkLst>
        <pc:spChg chg="mod">
          <ac:chgData name="Vázquez Rivera Teresa" userId="a1b0c91f-33dd-4deb-a944-6133cdcd49c9" providerId="ADAL" clId="{99E69CB1-4085-491E-91BD-F094F7EE5CD7}" dt="2025-03-12T01:19:33.868" v="2278" actId="123"/>
          <ac:spMkLst>
            <pc:docMk/>
            <pc:sldMk cId="2656849137" sldId="621"/>
            <ac:spMk id="10" creationId="{EA5976A5-DABC-C4E9-D086-A7560722D29F}"/>
          </ac:spMkLst>
        </pc:spChg>
        <pc:spChg chg="mod">
          <ac:chgData name="Vázquez Rivera Teresa" userId="a1b0c91f-33dd-4deb-a944-6133cdcd49c9" providerId="ADAL" clId="{99E69CB1-4085-491E-91BD-F094F7EE5CD7}" dt="2025-03-12T01:19:20.754" v="2273" actId="1076"/>
          <ac:spMkLst>
            <pc:docMk/>
            <pc:sldMk cId="2656849137" sldId="621"/>
            <ac:spMk id="11" creationId="{EF778B81-D00D-434F-A770-637AB528ABB9}"/>
          </ac:spMkLst>
        </pc:spChg>
      </pc:sldChg>
      <pc:sldChg chg="addSp delSp modSp add mod ord">
        <pc:chgData name="Vázquez Rivera Teresa" userId="a1b0c91f-33dd-4deb-a944-6133cdcd49c9" providerId="ADAL" clId="{99E69CB1-4085-491E-91BD-F094F7EE5CD7}" dt="2025-03-12T01:29:40.159" v="2419" actId="113"/>
        <pc:sldMkLst>
          <pc:docMk/>
          <pc:sldMk cId="1560944257" sldId="622"/>
        </pc:sldMkLst>
        <pc:spChg chg="add mod">
          <ac:chgData name="Vázquez Rivera Teresa" userId="a1b0c91f-33dd-4deb-a944-6133cdcd49c9" providerId="ADAL" clId="{99E69CB1-4085-491E-91BD-F094F7EE5CD7}" dt="2025-03-12T01:29:40.159" v="2419" actId="113"/>
          <ac:spMkLst>
            <pc:docMk/>
            <pc:sldMk cId="1560944257" sldId="622"/>
            <ac:spMk id="7" creationId="{20616369-87BD-7B1B-B25B-5766EA85ECDD}"/>
          </ac:spMkLst>
        </pc:spChg>
      </pc:sldChg>
      <pc:sldChg chg="delSp modSp add mod">
        <pc:chgData name="Vázquez Rivera Teresa" userId="a1b0c91f-33dd-4deb-a944-6133cdcd49c9" providerId="ADAL" clId="{99E69CB1-4085-491E-91BD-F094F7EE5CD7}" dt="2025-03-12T01:31:09.020" v="2470" actId="1076"/>
        <pc:sldMkLst>
          <pc:docMk/>
          <pc:sldMk cId="346080380" sldId="623"/>
        </pc:sldMkLst>
        <pc:spChg chg="mod">
          <ac:chgData name="Vázquez Rivera Teresa" userId="a1b0c91f-33dd-4deb-a944-6133cdcd49c9" providerId="ADAL" clId="{99E69CB1-4085-491E-91BD-F094F7EE5CD7}" dt="2025-03-12T01:30:43.594" v="2457" actId="20577"/>
          <ac:spMkLst>
            <pc:docMk/>
            <pc:sldMk cId="346080380" sldId="623"/>
            <ac:spMk id="2" creationId="{B3CE41B2-EC9F-DDFC-6DBB-BD9C3FDD77E3}"/>
          </ac:spMkLst>
        </pc:spChg>
        <pc:spChg chg="mod">
          <ac:chgData name="Vázquez Rivera Teresa" userId="a1b0c91f-33dd-4deb-a944-6133cdcd49c9" providerId="ADAL" clId="{99E69CB1-4085-491E-91BD-F094F7EE5CD7}" dt="2025-03-12T01:31:09.020" v="2470" actId="1076"/>
          <ac:spMkLst>
            <pc:docMk/>
            <pc:sldMk cId="346080380" sldId="623"/>
            <ac:spMk id="3" creationId="{B6D95741-48E0-0EE3-9561-AFBC23AED135}"/>
          </ac:spMkLst>
        </pc:spChg>
      </pc:sldChg>
      <pc:sldChg chg="addSp delSp modSp add mod">
        <pc:chgData name="Vázquez Rivera Teresa" userId="a1b0c91f-33dd-4deb-a944-6133cdcd49c9" providerId="ADAL" clId="{99E69CB1-4085-491E-91BD-F094F7EE5CD7}" dt="2025-03-12T01:31:55.190" v="2473"/>
        <pc:sldMkLst>
          <pc:docMk/>
          <pc:sldMk cId="1196781713" sldId="624"/>
        </pc:sldMkLst>
        <pc:spChg chg="add mod">
          <ac:chgData name="Vázquez Rivera Teresa" userId="a1b0c91f-33dd-4deb-a944-6133cdcd49c9" providerId="ADAL" clId="{99E69CB1-4085-491E-91BD-F094F7EE5CD7}" dt="2025-03-12T01:31:55.190" v="2473"/>
          <ac:spMkLst>
            <pc:docMk/>
            <pc:sldMk cId="1196781713" sldId="624"/>
            <ac:spMk id="3" creationId="{085D500B-015A-6A07-CFF8-8E546B804186}"/>
          </ac:spMkLst>
        </pc:spChg>
        <pc:spChg chg="add mod">
          <ac:chgData name="Vázquez Rivera Teresa" userId="a1b0c91f-33dd-4deb-a944-6133cdcd49c9" providerId="ADAL" clId="{99E69CB1-4085-491E-91BD-F094F7EE5CD7}" dt="2025-03-12T01:31:55.190" v="2473"/>
          <ac:spMkLst>
            <pc:docMk/>
            <pc:sldMk cId="1196781713" sldId="624"/>
            <ac:spMk id="4" creationId="{0EDA1EF7-5DD6-A767-57EC-DB6CC88A33E0}"/>
          </ac:spMkLst>
        </pc:spChg>
      </pc:sldChg>
      <pc:sldChg chg="addSp delSp modSp add mod">
        <pc:chgData name="Vázquez Rivera Teresa" userId="a1b0c91f-33dd-4deb-a944-6133cdcd49c9" providerId="ADAL" clId="{99E69CB1-4085-491E-91BD-F094F7EE5CD7}" dt="2025-03-12T01:32:15.514" v="2481"/>
        <pc:sldMkLst>
          <pc:docMk/>
          <pc:sldMk cId="1205341808" sldId="625"/>
        </pc:sldMkLst>
        <pc:spChg chg="add mod">
          <ac:chgData name="Vázquez Rivera Teresa" userId="a1b0c91f-33dd-4deb-a944-6133cdcd49c9" providerId="ADAL" clId="{99E69CB1-4085-491E-91BD-F094F7EE5CD7}" dt="2025-03-12T01:32:15.514" v="2481"/>
          <ac:spMkLst>
            <pc:docMk/>
            <pc:sldMk cId="1205341808" sldId="625"/>
            <ac:spMk id="5" creationId="{DE348B10-1458-B9CF-B344-3A7BCF30C6DC}"/>
          </ac:spMkLst>
        </pc:spChg>
        <pc:spChg chg="add mod">
          <ac:chgData name="Vázquez Rivera Teresa" userId="a1b0c91f-33dd-4deb-a944-6133cdcd49c9" providerId="ADAL" clId="{99E69CB1-4085-491E-91BD-F094F7EE5CD7}" dt="2025-03-12T01:32:15.514" v="2481"/>
          <ac:spMkLst>
            <pc:docMk/>
            <pc:sldMk cId="1205341808" sldId="625"/>
            <ac:spMk id="6" creationId="{DB013073-68F2-4662-7AF3-0DCAFBA5E8D3}"/>
          </ac:spMkLst>
        </pc:spChg>
        <pc:picChg chg="add mod">
          <ac:chgData name="Vázquez Rivera Teresa" userId="a1b0c91f-33dd-4deb-a944-6133cdcd49c9" providerId="ADAL" clId="{99E69CB1-4085-491E-91BD-F094F7EE5CD7}" dt="2025-03-12T01:32:15.514" v="2481"/>
          <ac:picMkLst>
            <pc:docMk/>
            <pc:sldMk cId="1205341808" sldId="625"/>
            <ac:picMk id="2" creationId="{C1D242BE-CBAD-B93D-21F9-5896CF188279}"/>
          </ac:picMkLst>
        </pc:picChg>
        <pc:picChg chg="add mod">
          <ac:chgData name="Vázquez Rivera Teresa" userId="a1b0c91f-33dd-4deb-a944-6133cdcd49c9" providerId="ADAL" clId="{99E69CB1-4085-491E-91BD-F094F7EE5CD7}" dt="2025-03-12T01:32:15.514" v="2481"/>
          <ac:picMkLst>
            <pc:docMk/>
            <pc:sldMk cId="1205341808" sldId="625"/>
            <ac:picMk id="7" creationId="{E36DC6DE-39A3-F3BC-2F3E-551F65954005}"/>
          </ac:picMkLst>
        </pc:picChg>
        <pc:picChg chg="add mod">
          <ac:chgData name="Vázquez Rivera Teresa" userId="a1b0c91f-33dd-4deb-a944-6133cdcd49c9" providerId="ADAL" clId="{99E69CB1-4085-491E-91BD-F094F7EE5CD7}" dt="2025-03-12T01:32:15.514" v="2481"/>
          <ac:picMkLst>
            <pc:docMk/>
            <pc:sldMk cId="1205341808" sldId="625"/>
            <ac:picMk id="8" creationId="{689A293F-2725-E07D-2581-C79F7C24E9D2}"/>
          </ac:picMkLst>
        </pc:picChg>
        <pc:picChg chg="add mod">
          <ac:chgData name="Vázquez Rivera Teresa" userId="a1b0c91f-33dd-4deb-a944-6133cdcd49c9" providerId="ADAL" clId="{99E69CB1-4085-491E-91BD-F094F7EE5CD7}" dt="2025-03-12T01:32:15.514" v="2481"/>
          <ac:picMkLst>
            <pc:docMk/>
            <pc:sldMk cId="1205341808" sldId="625"/>
            <ac:picMk id="9" creationId="{D24144B4-A72E-A25F-1656-617DA7B0E599}"/>
          </ac:picMkLst>
        </pc:picChg>
        <pc:picChg chg="add mod">
          <ac:chgData name="Vázquez Rivera Teresa" userId="a1b0c91f-33dd-4deb-a944-6133cdcd49c9" providerId="ADAL" clId="{99E69CB1-4085-491E-91BD-F094F7EE5CD7}" dt="2025-03-12T01:32:15.514" v="2481"/>
          <ac:picMkLst>
            <pc:docMk/>
            <pc:sldMk cId="1205341808" sldId="625"/>
            <ac:picMk id="10" creationId="{258C6DEC-ABF7-0B08-DFED-6F1E0C751AA1}"/>
          </ac:picMkLst>
        </pc:picChg>
        <pc:picChg chg="add mod">
          <ac:chgData name="Vázquez Rivera Teresa" userId="a1b0c91f-33dd-4deb-a944-6133cdcd49c9" providerId="ADAL" clId="{99E69CB1-4085-491E-91BD-F094F7EE5CD7}" dt="2025-03-12T01:32:15.514" v="2481"/>
          <ac:picMkLst>
            <pc:docMk/>
            <pc:sldMk cId="1205341808" sldId="625"/>
            <ac:picMk id="11" creationId="{547810D2-CE55-10C1-BF37-9CD172967DDC}"/>
          </ac:picMkLst>
        </pc:picChg>
        <pc:picChg chg="add mod">
          <ac:chgData name="Vázquez Rivera Teresa" userId="a1b0c91f-33dd-4deb-a944-6133cdcd49c9" providerId="ADAL" clId="{99E69CB1-4085-491E-91BD-F094F7EE5CD7}" dt="2025-03-12T01:32:15.514" v="2481"/>
          <ac:picMkLst>
            <pc:docMk/>
            <pc:sldMk cId="1205341808" sldId="625"/>
            <ac:picMk id="12" creationId="{3D5821A2-A0AE-CB8B-C77C-07E56BACE58A}"/>
          </ac:picMkLst>
        </pc:picChg>
      </pc:sldChg>
      <pc:sldChg chg="addSp modSp add ord modAnim">
        <pc:chgData name="Vázquez Rivera Teresa" userId="a1b0c91f-33dd-4deb-a944-6133cdcd49c9" providerId="ADAL" clId="{99E69CB1-4085-491E-91BD-F094F7EE5CD7}" dt="2025-03-12T01:32:28.771" v="2485"/>
        <pc:sldMkLst>
          <pc:docMk/>
          <pc:sldMk cId="2527010099" sldId="626"/>
        </pc:sldMkLst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2" creationId="{C5034449-BCCB-D7C5-F34A-96FBA00DB119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3" creationId="{BD83F36A-B7CD-3A94-6C19-138671570280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5" creationId="{324A6B7D-679C-0854-F608-A528272720D3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7" creationId="{D1583AB7-A639-CBEB-942E-261CE0EE9BE4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8" creationId="{8D959884-CE56-710F-6845-A9A8BCEDD714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9" creationId="{0F331BA3-A50A-9AEC-1367-394C7CC02797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11" creationId="{CD778DA9-38CE-FAB7-E1AA-8271C8CD93BD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12" creationId="{480D7690-5D8B-ED39-AEC6-8FED68C2089E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16" creationId="{66399D99-7572-53D9-9D72-A6D635945B48}"/>
          </ac:spMkLst>
        </pc:spChg>
        <pc:spChg chg="add mod">
          <ac:chgData name="Vázquez Rivera Teresa" userId="a1b0c91f-33dd-4deb-a944-6133cdcd49c9" providerId="ADAL" clId="{99E69CB1-4085-491E-91BD-F094F7EE5CD7}" dt="2025-03-12T01:32:28.771" v="2485"/>
          <ac:spMkLst>
            <pc:docMk/>
            <pc:sldMk cId="2527010099" sldId="626"/>
            <ac:spMk id="17" creationId="{6A2A63AD-13A1-BD3B-E122-824E263C2085}"/>
          </ac:spMkLst>
        </pc:spChg>
      </pc:sldChg>
      <pc:sldChg chg="add del ord">
        <pc:chgData name="Vázquez Rivera Teresa" userId="a1b0c91f-33dd-4deb-a944-6133cdcd49c9" providerId="ADAL" clId="{99E69CB1-4085-491E-91BD-F094F7EE5CD7}" dt="2025-03-12T01:32:36.392" v="2488" actId="47"/>
        <pc:sldMkLst>
          <pc:docMk/>
          <pc:sldMk cId="960624500" sldId="627"/>
        </pc:sldMkLst>
      </pc:sldChg>
      <pc:sldChg chg="addSp modSp add">
        <pc:chgData name="Vázquez Rivera Teresa" userId="a1b0c91f-33dd-4deb-a944-6133cdcd49c9" providerId="ADAL" clId="{99E69CB1-4085-491E-91BD-F094F7EE5CD7}" dt="2025-03-12T01:33:15.750" v="2497"/>
        <pc:sldMkLst>
          <pc:docMk/>
          <pc:sldMk cId="1348323114" sldId="627"/>
        </pc:sldMkLst>
        <pc:spChg chg="add mod">
          <ac:chgData name="Vázquez Rivera Teresa" userId="a1b0c91f-33dd-4deb-a944-6133cdcd49c9" providerId="ADAL" clId="{99E69CB1-4085-491E-91BD-F094F7EE5CD7}" dt="2025-03-12T01:33:15.750" v="2497"/>
          <ac:spMkLst>
            <pc:docMk/>
            <pc:sldMk cId="1348323114" sldId="627"/>
            <ac:spMk id="2" creationId="{8E49C537-98DD-AAFD-AFEE-8BC308F4F015}"/>
          </ac:spMkLst>
        </pc:spChg>
        <pc:spChg chg="add mod">
          <ac:chgData name="Vázquez Rivera Teresa" userId="a1b0c91f-33dd-4deb-a944-6133cdcd49c9" providerId="ADAL" clId="{99E69CB1-4085-491E-91BD-F094F7EE5CD7}" dt="2025-03-12T01:33:15.750" v="2497"/>
          <ac:spMkLst>
            <pc:docMk/>
            <pc:sldMk cId="1348323114" sldId="627"/>
            <ac:spMk id="3" creationId="{DD7A43A7-2B90-7CD6-0A19-39A8D0F4578B}"/>
          </ac:spMkLst>
        </pc:spChg>
      </pc:sldChg>
      <pc:sldChg chg="addSp modSp add">
        <pc:chgData name="Vázquez Rivera Teresa" userId="a1b0c91f-33dd-4deb-a944-6133cdcd49c9" providerId="ADAL" clId="{99E69CB1-4085-491E-91BD-F094F7EE5CD7}" dt="2025-03-12T01:33:07.699" v="2495"/>
        <pc:sldMkLst>
          <pc:docMk/>
          <pc:sldMk cId="2776718547" sldId="628"/>
        </pc:sldMkLst>
      </pc:sldChg>
      <pc:sldChg chg="addSp modSp add">
        <pc:chgData name="Vázquez Rivera Teresa" userId="a1b0c91f-33dd-4deb-a944-6133cdcd49c9" providerId="ADAL" clId="{99E69CB1-4085-491E-91BD-F094F7EE5CD7}" dt="2025-03-12T01:33:23.787" v="2499"/>
        <pc:sldMkLst>
          <pc:docMk/>
          <pc:sldMk cId="1168764690" sldId="629"/>
        </pc:sldMkLst>
        <pc:spChg chg="add mod">
          <ac:chgData name="Vázquez Rivera Teresa" userId="a1b0c91f-33dd-4deb-a944-6133cdcd49c9" providerId="ADAL" clId="{99E69CB1-4085-491E-91BD-F094F7EE5CD7}" dt="2025-03-12T01:33:23.787" v="2499"/>
          <ac:spMkLst>
            <pc:docMk/>
            <pc:sldMk cId="1168764690" sldId="629"/>
            <ac:spMk id="3" creationId="{C1D39D89-132F-8F49-7708-7A5D3F985989}"/>
          </ac:spMkLst>
        </pc:spChg>
        <pc:spChg chg="add mod">
          <ac:chgData name="Vázquez Rivera Teresa" userId="a1b0c91f-33dd-4deb-a944-6133cdcd49c9" providerId="ADAL" clId="{99E69CB1-4085-491E-91BD-F094F7EE5CD7}" dt="2025-03-12T01:33:23.787" v="2499"/>
          <ac:spMkLst>
            <pc:docMk/>
            <pc:sldMk cId="1168764690" sldId="629"/>
            <ac:spMk id="4" creationId="{CD2C3C81-DF5A-DCC5-4224-6F65D45A26E7}"/>
          </ac:spMkLst>
        </pc:spChg>
        <pc:spChg chg="add mod">
          <ac:chgData name="Vázquez Rivera Teresa" userId="a1b0c91f-33dd-4deb-a944-6133cdcd49c9" providerId="ADAL" clId="{99E69CB1-4085-491E-91BD-F094F7EE5CD7}" dt="2025-03-12T01:33:23.787" v="2499"/>
          <ac:spMkLst>
            <pc:docMk/>
            <pc:sldMk cId="1168764690" sldId="629"/>
            <ac:spMk id="6" creationId="{34BD9FC2-2338-7E73-E888-AAADDEC4ED70}"/>
          </ac:spMkLst>
        </pc:spChg>
        <pc:picChg chg="add mod">
          <ac:chgData name="Vázquez Rivera Teresa" userId="a1b0c91f-33dd-4deb-a944-6133cdcd49c9" providerId="ADAL" clId="{99E69CB1-4085-491E-91BD-F094F7EE5CD7}" dt="2025-03-12T01:33:23.787" v="2499"/>
          <ac:picMkLst>
            <pc:docMk/>
            <pc:sldMk cId="1168764690" sldId="629"/>
            <ac:picMk id="2" creationId="{C8C6FA6C-865D-F79D-4B0E-701DAA5445B9}"/>
          </ac:picMkLst>
        </pc:picChg>
        <pc:picChg chg="add mod">
          <ac:chgData name="Vázquez Rivera Teresa" userId="a1b0c91f-33dd-4deb-a944-6133cdcd49c9" providerId="ADAL" clId="{99E69CB1-4085-491E-91BD-F094F7EE5CD7}" dt="2025-03-12T01:33:23.787" v="2499"/>
          <ac:picMkLst>
            <pc:docMk/>
            <pc:sldMk cId="1168764690" sldId="629"/>
            <ac:picMk id="5" creationId="{5DBFEC7E-17DE-4918-DF4C-281BC1E191EA}"/>
          </ac:picMkLst>
        </pc:picChg>
      </pc:sldChg>
      <pc:sldChg chg="addSp modSp add">
        <pc:chgData name="Vázquez Rivera Teresa" userId="a1b0c91f-33dd-4deb-a944-6133cdcd49c9" providerId="ADAL" clId="{99E69CB1-4085-491E-91BD-F094F7EE5CD7}" dt="2025-03-12T01:33:30.346" v="2501"/>
        <pc:sldMkLst>
          <pc:docMk/>
          <pc:sldMk cId="3879736767" sldId="630"/>
        </pc:sldMkLst>
        <pc:spChg chg="add mod">
          <ac:chgData name="Vázquez Rivera Teresa" userId="a1b0c91f-33dd-4deb-a944-6133cdcd49c9" providerId="ADAL" clId="{99E69CB1-4085-491E-91BD-F094F7EE5CD7}" dt="2025-03-12T01:33:30.346" v="2501"/>
          <ac:spMkLst>
            <pc:docMk/>
            <pc:sldMk cId="3879736767" sldId="630"/>
            <ac:spMk id="2" creationId="{50A6178C-1231-F19E-43E9-404EFFE4F5FF}"/>
          </ac:spMkLst>
        </pc:spChg>
        <pc:spChg chg="add mod">
          <ac:chgData name="Vázquez Rivera Teresa" userId="a1b0c91f-33dd-4deb-a944-6133cdcd49c9" providerId="ADAL" clId="{99E69CB1-4085-491E-91BD-F094F7EE5CD7}" dt="2025-03-12T01:33:30.346" v="2501"/>
          <ac:spMkLst>
            <pc:docMk/>
            <pc:sldMk cId="3879736767" sldId="630"/>
            <ac:spMk id="3" creationId="{D22C871B-2E64-AAE6-C0BD-278D9C517837}"/>
          </ac:spMkLst>
        </pc:spChg>
      </pc:sldChg>
      <pc:sldChg chg="addSp modSp add">
        <pc:chgData name="Vázquez Rivera Teresa" userId="a1b0c91f-33dd-4deb-a944-6133cdcd49c9" providerId="ADAL" clId="{99E69CB1-4085-491E-91BD-F094F7EE5CD7}" dt="2025-03-12T01:33:36.702" v="2503"/>
        <pc:sldMkLst>
          <pc:docMk/>
          <pc:sldMk cId="3029286979" sldId="631"/>
        </pc:sldMkLst>
        <pc:spChg chg="add mod">
          <ac:chgData name="Vázquez Rivera Teresa" userId="a1b0c91f-33dd-4deb-a944-6133cdcd49c9" providerId="ADAL" clId="{99E69CB1-4085-491E-91BD-F094F7EE5CD7}" dt="2025-03-12T01:33:36.702" v="2503"/>
          <ac:spMkLst>
            <pc:docMk/>
            <pc:sldMk cId="3029286979" sldId="631"/>
            <ac:spMk id="2" creationId="{6C351237-3FEA-640E-9D5C-861C4874129F}"/>
          </ac:spMkLst>
        </pc:spChg>
        <pc:spChg chg="add mod">
          <ac:chgData name="Vázquez Rivera Teresa" userId="a1b0c91f-33dd-4deb-a944-6133cdcd49c9" providerId="ADAL" clId="{99E69CB1-4085-491E-91BD-F094F7EE5CD7}" dt="2025-03-12T01:33:36.702" v="2503"/>
          <ac:spMkLst>
            <pc:docMk/>
            <pc:sldMk cId="3029286979" sldId="631"/>
            <ac:spMk id="3" creationId="{1C87837E-CBC6-CFFF-6F4B-EE9D39C3EB95}"/>
          </ac:spMkLst>
        </pc:spChg>
        <pc:picChg chg="add mod">
          <ac:chgData name="Vázquez Rivera Teresa" userId="a1b0c91f-33dd-4deb-a944-6133cdcd49c9" providerId="ADAL" clId="{99E69CB1-4085-491E-91BD-F094F7EE5CD7}" dt="2025-03-12T01:33:36.702" v="2503"/>
          <ac:picMkLst>
            <pc:docMk/>
            <pc:sldMk cId="3029286979" sldId="631"/>
            <ac:picMk id="4" creationId="{9B8FFC0E-620A-B36D-8D27-347269B86264}"/>
          </ac:picMkLst>
        </pc:picChg>
      </pc:sldChg>
      <pc:sldChg chg="addSp delSp modSp add mod">
        <pc:chgData name="Vázquez Rivera Teresa" userId="a1b0c91f-33dd-4deb-a944-6133cdcd49c9" providerId="ADAL" clId="{99E69CB1-4085-491E-91BD-F094F7EE5CD7}" dt="2025-03-12T01:40:56.580" v="2533" actId="1076"/>
        <pc:sldMkLst>
          <pc:docMk/>
          <pc:sldMk cId="564662888" sldId="632"/>
        </pc:sldMkLst>
        <pc:spChg chg="add mod">
          <ac:chgData name="Vázquez Rivera Teresa" userId="a1b0c91f-33dd-4deb-a944-6133cdcd49c9" providerId="ADAL" clId="{99E69CB1-4085-491E-91BD-F094F7EE5CD7}" dt="2025-03-12T01:40:25.967" v="2521" actId="1076"/>
          <ac:spMkLst>
            <pc:docMk/>
            <pc:sldMk cId="564662888" sldId="632"/>
            <ac:spMk id="2" creationId="{42706298-61B2-0F86-25FE-00BF7AF04266}"/>
          </ac:spMkLst>
        </pc:spChg>
        <pc:spChg chg="add mod">
          <ac:chgData name="Vázquez Rivera Teresa" userId="a1b0c91f-33dd-4deb-a944-6133cdcd49c9" providerId="ADAL" clId="{99E69CB1-4085-491E-91BD-F094F7EE5CD7}" dt="2025-03-12T01:40:53.252" v="2532" actId="5793"/>
          <ac:spMkLst>
            <pc:docMk/>
            <pc:sldMk cId="564662888" sldId="632"/>
            <ac:spMk id="3" creationId="{757F2F3A-AF71-AAF1-5D81-AF6E914E2153}"/>
          </ac:spMkLst>
        </pc:spChg>
        <pc:picChg chg="add mod">
          <ac:chgData name="Vázquez Rivera Teresa" userId="a1b0c91f-33dd-4deb-a944-6133cdcd49c9" providerId="ADAL" clId="{99E69CB1-4085-491E-91BD-F094F7EE5CD7}" dt="2025-03-12T01:40:56.580" v="2533" actId="1076"/>
          <ac:picMkLst>
            <pc:docMk/>
            <pc:sldMk cId="564662888" sldId="632"/>
            <ac:picMk id="6" creationId="{C38F42A8-BFEB-892C-F5BD-4DCB25E8C5D3}"/>
          </ac:picMkLst>
        </pc:picChg>
      </pc:sldChg>
      <pc:sldChg chg="addSp modSp add">
        <pc:chgData name="Vázquez Rivera Teresa" userId="a1b0c91f-33dd-4deb-a944-6133cdcd49c9" providerId="ADAL" clId="{99E69CB1-4085-491E-91BD-F094F7EE5CD7}" dt="2025-03-12T01:33:51.271" v="2507"/>
        <pc:sldMkLst>
          <pc:docMk/>
          <pc:sldMk cId="2410680010" sldId="633"/>
        </pc:sldMkLst>
        <pc:spChg chg="add mod">
          <ac:chgData name="Vázquez Rivera Teresa" userId="a1b0c91f-33dd-4deb-a944-6133cdcd49c9" providerId="ADAL" clId="{99E69CB1-4085-491E-91BD-F094F7EE5CD7}" dt="2025-03-12T01:33:51.271" v="2507"/>
          <ac:spMkLst>
            <pc:docMk/>
            <pc:sldMk cId="2410680010" sldId="633"/>
            <ac:spMk id="2" creationId="{4B30E94F-6A08-0401-3E58-A2F897A9E803}"/>
          </ac:spMkLst>
        </pc:spChg>
        <pc:spChg chg="add mod">
          <ac:chgData name="Vázquez Rivera Teresa" userId="a1b0c91f-33dd-4deb-a944-6133cdcd49c9" providerId="ADAL" clId="{99E69CB1-4085-491E-91BD-F094F7EE5CD7}" dt="2025-03-12T01:33:51.271" v="2507"/>
          <ac:spMkLst>
            <pc:docMk/>
            <pc:sldMk cId="2410680010" sldId="633"/>
            <ac:spMk id="3" creationId="{19437231-E538-4384-A0DE-D6F06F86C5FB}"/>
          </ac:spMkLst>
        </pc:spChg>
        <pc:spChg chg="add mod">
          <ac:chgData name="Vázquez Rivera Teresa" userId="a1b0c91f-33dd-4deb-a944-6133cdcd49c9" providerId="ADAL" clId="{99E69CB1-4085-491E-91BD-F094F7EE5CD7}" dt="2025-03-12T01:33:51.271" v="2507"/>
          <ac:spMkLst>
            <pc:docMk/>
            <pc:sldMk cId="2410680010" sldId="633"/>
            <ac:spMk id="4" creationId="{97415FD2-E28A-C3D5-B183-261463EA04B3}"/>
          </ac:spMkLst>
        </pc:spChg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790773771" sldId="4016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796897395" sldId="4604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998872749" sldId="4606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4200938741" sldId="4607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55762129" sldId="4608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684692859" sldId="4609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387940643" sldId="4610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605808450" sldId="4611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601599583" sldId="4612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3680078896" sldId="4613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222775970" sldId="4614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2961199794" sldId="4615"/>
        </pc:sldMkLst>
      </pc:sldChg>
      <pc:sldChg chg="add del">
        <pc:chgData name="Vázquez Rivera Teresa" userId="a1b0c91f-33dd-4deb-a944-6133cdcd49c9" providerId="ADAL" clId="{99E69CB1-4085-491E-91BD-F094F7EE5CD7}" dt="2025-03-11T23:49:35.852" v="6"/>
        <pc:sldMkLst>
          <pc:docMk/>
          <pc:sldMk cId="1437075526" sldId="4616"/>
        </pc:sldMkLst>
      </pc:sldChg>
    </pc:docChg>
  </pc:docChgLst>
  <pc:docChgLst>
    <pc:chgData name="Campillo Téllez Guillermo" userId="S::gvcemx301@lcred.org::2455c930-447f-48df-85a9-b38b14dfe063" providerId="AD" clId="Web-{69BCD847-425C-1A83-2CDC-FFC7EC62B481}"/>
    <pc:docChg chg="addSld modSld sldOrd">
      <pc:chgData name="Campillo Téllez Guillermo" userId="S::gvcemx301@lcred.org::2455c930-447f-48df-85a9-b38b14dfe063" providerId="AD" clId="Web-{69BCD847-425C-1A83-2CDC-FFC7EC62B481}" dt="2025-03-20T17:59:35.345" v="1020"/>
      <pc:docMkLst>
        <pc:docMk/>
      </pc:docMkLst>
      <pc:sldChg chg="modSp">
        <pc:chgData name="Campillo Téllez Guillermo" userId="S::gvcemx301@lcred.org::2455c930-447f-48df-85a9-b38b14dfe063" providerId="AD" clId="Web-{69BCD847-425C-1A83-2CDC-FFC7EC62B481}" dt="2025-03-20T16:47:52.559" v="4" actId="20577"/>
        <pc:sldMkLst>
          <pc:docMk/>
          <pc:sldMk cId="277404775" sldId="581"/>
        </pc:sldMkLst>
        <pc:spChg chg="mod">
          <ac:chgData name="Campillo Téllez Guillermo" userId="S::gvcemx301@lcred.org::2455c930-447f-48df-85a9-b38b14dfe063" providerId="AD" clId="Web-{69BCD847-425C-1A83-2CDC-FFC7EC62B481}" dt="2025-03-20T16:47:52.559" v="4" actId="20577"/>
          <ac:spMkLst>
            <pc:docMk/>
            <pc:sldMk cId="277404775" sldId="581"/>
            <ac:spMk id="2" creationId="{8F6F9F15-1483-C431-C889-E736ECF3DB9D}"/>
          </ac:spMkLst>
        </pc:spChg>
        <pc:spChg chg="mod">
          <ac:chgData name="Campillo Téllez Guillermo" userId="S::gvcemx301@lcred.org::2455c930-447f-48df-85a9-b38b14dfe063" providerId="AD" clId="Web-{69BCD847-425C-1A83-2CDC-FFC7EC62B481}" dt="2025-03-20T16:47:46.809" v="2" actId="20577"/>
          <ac:spMkLst>
            <pc:docMk/>
            <pc:sldMk cId="277404775" sldId="581"/>
            <ac:spMk id="4" creationId="{E3731D4B-B173-E5B3-C643-C94505B8C540}"/>
          </ac:spMkLst>
        </pc:spChg>
      </pc:sldChg>
      <pc:sldChg chg="modSp">
        <pc:chgData name="Campillo Téllez Guillermo" userId="S::gvcemx301@lcred.org::2455c930-447f-48df-85a9-b38b14dfe063" providerId="AD" clId="Web-{69BCD847-425C-1A83-2CDC-FFC7EC62B481}" dt="2025-03-20T17:39:55.669" v="613" actId="20577"/>
        <pc:sldMkLst>
          <pc:docMk/>
          <pc:sldMk cId="3161912655" sldId="593"/>
        </pc:sldMkLst>
        <pc:spChg chg="mod">
          <ac:chgData name="Campillo Téllez Guillermo" userId="S::gvcemx301@lcred.org::2455c930-447f-48df-85a9-b38b14dfe063" providerId="AD" clId="Web-{69BCD847-425C-1A83-2CDC-FFC7EC62B481}" dt="2025-03-20T17:39:55.669" v="613" actId="20577"/>
          <ac:spMkLst>
            <pc:docMk/>
            <pc:sldMk cId="3161912655" sldId="593"/>
            <ac:spMk id="4" creationId="{72386E17-D0E8-5270-BD61-469682D8EC59}"/>
          </ac:spMkLst>
        </pc:spChg>
      </pc:sldChg>
      <pc:sldChg chg="modNotes">
        <pc:chgData name="Campillo Téllez Guillermo" userId="S::gvcemx301@lcred.org::2455c930-447f-48df-85a9-b38b14dfe063" providerId="AD" clId="Web-{69BCD847-425C-1A83-2CDC-FFC7EC62B481}" dt="2025-03-20T17:33:34.720" v="556"/>
        <pc:sldMkLst>
          <pc:docMk/>
          <pc:sldMk cId="467399152" sldId="597"/>
        </pc:sldMkLst>
      </pc:sldChg>
      <pc:sldChg chg="modNotes">
        <pc:chgData name="Campillo Téllez Guillermo" userId="S::gvcemx301@lcred.org::2455c930-447f-48df-85a9-b38b14dfe063" providerId="AD" clId="Web-{69BCD847-425C-1A83-2CDC-FFC7EC62B481}" dt="2025-03-20T17:33:42.486" v="559"/>
        <pc:sldMkLst>
          <pc:docMk/>
          <pc:sldMk cId="3882361717" sldId="604"/>
        </pc:sldMkLst>
      </pc:sldChg>
      <pc:sldChg chg="modSp">
        <pc:chgData name="Campillo Téllez Guillermo" userId="S::gvcemx301@lcred.org::2455c930-447f-48df-85a9-b38b14dfe063" providerId="AD" clId="Web-{69BCD847-425C-1A83-2CDC-FFC7EC62B481}" dt="2025-03-20T17:42:04.142" v="620" actId="20577"/>
        <pc:sldMkLst>
          <pc:docMk/>
          <pc:sldMk cId="4279697576" sldId="606"/>
        </pc:sldMkLst>
        <pc:spChg chg="mod">
          <ac:chgData name="Campillo Téllez Guillermo" userId="S::gvcemx301@lcred.org::2455c930-447f-48df-85a9-b38b14dfe063" providerId="AD" clId="Web-{69BCD847-425C-1A83-2CDC-FFC7EC62B481}" dt="2025-03-20T17:26:41.192" v="496" actId="20577"/>
          <ac:spMkLst>
            <pc:docMk/>
            <pc:sldMk cId="4279697576" sldId="606"/>
            <ac:spMk id="2" creationId="{87F55203-5FBC-58E7-D99F-C7AD614A18E4}"/>
          </ac:spMkLst>
        </pc:spChg>
        <pc:spChg chg="mod">
          <ac:chgData name="Campillo Téllez Guillermo" userId="S::gvcemx301@lcred.org::2455c930-447f-48df-85a9-b38b14dfe063" providerId="AD" clId="Web-{69BCD847-425C-1A83-2CDC-FFC7EC62B481}" dt="2025-03-20T17:42:04.142" v="620" actId="20577"/>
          <ac:spMkLst>
            <pc:docMk/>
            <pc:sldMk cId="4279697576" sldId="606"/>
            <ac:spMk id="3" creationId="{B0EF15D2-9D8C-2D5B-5139-6AB083A72480}"/>
          </ac:spMkLst>
        </pc:spChg>
      </pc:sldChg>
      <pc:sldChg chg="modSp">
        <pc:chgData name="Campillo Téllez Guillermo" userId="S::gvcemx301@lcred.org::2455c930-447f-48df-85a9-b38b14dfe063" providerId="AD" clId="Web-{69BCD847-425C-1A83-2CDC-FFC7EC62B481}" dt="2025-03-20T17:36:57.617" v="602" actId="20577"/>
        <pc:sldMkLst>
          <pc:docMk/>
          <pc:sldMk cId="4284629456" sldId="610"/>
        </pc:sldMkLst>
        <pc:spChg chg="mod">
          <ac:chgData name="Campillo Téllez Guillermo" userId="S::gvcemx301@lcred.org::2455c930-447f-48df-85a9-b38b14dfe063" providerId="AD" clId="Web-{69BCD847-425C-1A83-2CDC-FFC7EC62B481}" dt="2025-03-20T17:36:57.617" v="602" actId="20577"/>
          <ac:spMkLst>
            <pc:docMk/>
            <pc:sldMk cId="4284629456" sldId="610"/>
            <ac:spMk id="2" creationId="{2BD295E9-D321-ED8F-1DE8-E5549546613C}"/>
          </ac:spMkLst>
        </pc:spChg>
      </pc:sldChg>
      <pc:sldChg chg="modNotes">
        <pc:chgData name="Campillo Téllez Guillermo" userId="S::gvcemx301@lcred.org::2455c930-447f-48df-85a9-b38b14dfe063" providerId="AD" clId="Web-{69BCD847-425C-1A83-2CDC-FFC7EC62B481}" dt="2025-03-20T17:34:17.487" v="565"/>
        <pc:sldMkLst>
          <pc:docMk/>
          <pc:sldMk cId="2186078385" sldId="619"/>
        </pc:sldMkLst>
      </pc:sldChg>
      <pc:sldChg chg="modSp">
        <pc:chgData name="Campillo Téllez Guillermo" userId="S::gvcemx301@lcred.org::2455c930-447f-48df-85a9-b38b14dfe063" providerId="AD" clId="Web-{69BCD847-425C-1A83-2CDC-FFC7EC62B481}" dt="2025-03-20T17:29:54.120" v="500" actId="20577"/>
        <pc:sldMkLst>
          <pc:docMk/>
          <pc:sldMk cId="2656849137" sldId="621"/>
        </pc:sldMkLst>
        <pc:spChg chg="mod">
          <ac:chgData name="Campillo Téllez Guillermo" userId="S::gvcemx301@lcred.org::2455c930-447f-48df-85a9-b38b14dfe063" providerId="AD" clId="Web-{69BCD847-425C-1A83-2CDC-FFC7EC62B481}" dt="2025-03-20T17:29:54.120" v="500" actId="20577"/>
          <ac:spMkLst>
            <pc:docMk/>
            <pc:sldMk cId="2656849137" sldId="621"/>
            <ac:spMk id="10" creationId="{EA5976A5-DABC-C4E9-D086-A7560722D29F}"/>
          </ac:spMkLst>
        </pc:spChg>
      </pc:sldChg>
      <pc:sldChg chg="modSp">
        <pc:chgData name="Campillo Téllez Guillermo" userId="S::gvcemx301@lcred.org::2455c930-447f-48df-85a9-b38b14dfe063" providerId="AD" clId="Web-{69BCD847-425C-1A83-2CDC-FFC7EC62B481}" dt="2025-03-20T17:37:26.118" v="604" actId="1076"/>
        <pc:sldMkLst>
          <pc:docMk/>
          <pc:sldMk cId="1560944257" sldId="622"/>
        </pc:sldMkLst>
        <pc:spChg chg="mod">
          <ac:chgData name="Campillo Téllez Guillermo" userId="S::gvcemx301@lcred.org::2455c930-447f-48df-85a9-b38b14dfe063" providerId="AD" clId="Web-{69BCD847-425C-1A83-2CDC-FFC7EC62B481}" dt="2025-03-20T17:37:26.118" v="604" actId="1076"/>
          <ac:spMkLst>
            <pc:docMk/>
            <pc:sldMk cId="1560944257" sldId="622"/>
            <ac:spMk id="7" creationId="{20616369-87BD-7B1B-B25B-5766EA85ECDD}"/>
          </ac:spMkLst>
        </pc:spChg>
      </pc:sldChg>
      <pc:sldChg chg="modNotes">
        <pc:chgData name="Campillo Téllez Guillermo" userId="S::gvcemx301@lcred.org::2455c930-447f-48df-85a9-b38b14dfe063" providerId="AD" clId="Web-{69BCD847-425C-1A83-2CDC-FFC7EC62B481}" dt="2025-03-20T17:33:05.875" v="547"/>
        <pc:sldMkLst>
          <pc:docMk/>
          <pc:sldMk cId="3879736767" sldId="630"/>
        </pc:sldMkLst>
      </pc:sldChg>
      <pc:sldChg chg="modNotes">
        <pc:chgData name="Campillo Téllez Guillermo" userId="S::gvcemx301@lcred.org::2455c930-447f-48df-85a9-b38b14dfe063" providerId="AD" clId="Web-{69BCD847-425C-1A83-2CDC-FFC7EC62B481}" dt="2025-03-20T17:33:23.642" v="550"/>
        <pc:sldMkLst>
          <pc:docMk/>
          <pc:sldMk cId="3029286979" sldId="631"/>
        </pc:sldMkLst>
      </pc:sldChg>
      <pc:sldChg chg="modSp">
        <pc:chgData name="Campillo Téllez Guillermo" userId="S::gvcemx301@lcred.org::2455c930-447f-48df-85a9-b38b14dfe063" providerId="AD" clId="Web-{69BCD847-425C-1A83-2CDC-FFC7EC62B481}" dt="2025-03-20T17:40:38.873" v="618"/>
        <pc:sldMkLst>
          <pc:docMk/>
          <pc:sldMk cId="564662888" sldId="632"/>
        </pc:sldMkLst>
        <pc:spChg chg="mod">
          <ac:chgData name="Campillo Téllez Guillermo" userId="S::gvcemx301@lcred.org::2455c930-447f-48df-85a9-b38b14dfe063" providerId="AD" clId="Web-{69BCD847-425C-1A83-2CDC-FFC7EC62B481}" dt="2025-03-20T17:40:38.873" v="618"/>
          <ac:spMkLst>
            <pc:docMk/>
            <pc:sldMk cId="564662888" sldId="632"/>
            <ac:spMk id="3" creationId="{757F2F3A-AF71-AAF1-5D81-AF6E914E2153}"/>
          </ac:spMkLst>
        </pc:spChg>
      </pc:sldChg>
      <pc:sldChg chg="modNotes">
        <pc:chgData name="Campillo Téllez Guillermo" userId="S::gvcemx301@lcred.org::2455c930-447f-48df-85a9-b38b14dfe063" providerId="AD" clId="Web-{69BCD847-425C-1A83-2CDC-FFC7EC62B481}" dt="2025-03-20T17:34:02.393" v="562"/>
        <pc:sldMkLst>
          <pc:docMk/>
          <pc:sldMk cId="2410680010" sldId="633"/>
        </pc:sldMkLst>
      </pc:sldChg>
      <pc:sldChg chg="addSp delSp modSp">
        <pc:chgData name="Campillo Téllez Guillermo" userId="S::gvcemx301@lcred.org::2455c930-447f-48df-85a9-b38b14dfe063" providerId="AD" clId="Web-{69BCD847-425C-1A83-2CDC-FFC7EC62B481}" dt="2025-03-20T17:08:44.503" v="257" actId="1076"/>
        <pc:sldMkLst>
          <pc:docMk/>
          <pc:sldMk cId="1769837004" sldId="634"/>
        </pc:sldMkLst>
        <pc:spChg chg="add mod">
          <ac:chgData name="Campillo Téllez Guillermo" userId="S::gvcemx301@lcred.org::2455c930-447f-48df-85a9-b38b14dfe063" providerId="AD" clId="Web-{69BCD847-425C-1A83-2CDC-FFC7EC62B481}" dt="2025-03-20T17:08:27.268" v="253" actId="1076"/>
          <ac:spMkLst>
            <pc:docMk/>
            <pc:sldMk cId="1769837004" sldId="634"/>
            <ac:spMk id="11" creationId="{56149B33-474B-FB6B-63B0-1200DDD3FB71}"/>
          </ac:spMkLst>
        </pc:spChg>
        <pc:spChg chg="add mod">
          <ac:chgData name="Campillo Téllez Guillermo" userId="S::gvcemx301@lcred.org::2455c930-447f-48df-85a9-b38b14dfe063" providerId="AD" clId="Web-{69BCD847-425C-1A83-2CDC-FFC7EC62B481}" dt="2025-03-20T17:08:44.503" v="257" actId="1076"/>
          <ac:spMkLst>
            <pc:docMk/>
            <pc:sldMk cId="1769837004" sldId="634"/>
            <ac:spMk id="12" creationId="{F5563BC9-8A2B-E26E-CB30-322C7A2B239B}"/>
          </ac:spMkLst>
        </pc:spChg>
        <pc:spChg chg="add mod">
          <ac:chgData name="Campillo Téllez Guillermo" userId="S::gvcemx301@lcred.org::2455c930-447f-48df-85a9-b38b14dfe063" providerId="AD" clId="Web-{69BCD847-425C-1A83-2CDC-FFC7EC62B481}" dt="2025-03-20T17:08:27.425" v="255" actId="1076"/>
          <ac:spMkLst>
            <pc:docMk/>
            <pc:sldMk cId="1769837004" sldId="634"/>
            <ac:spMk id="13" creationId="{3E93D9AF-7A12-5D18-AF41-5634DC8135A0}"/>
          </ac:spMkLst>
        </pc:spChg>
        <pc:graphicFrameChg chg="add mod">
          <ac:chgData name="Campillo Téllez Guillermo" userId="S::gvcemx301@lcred.org::2455c930-447f-48df-85a9-b38b14dfe063" providerId="AD" clId="Web-{69BCD847-425C-1A83-2CDC-FFC7EC62B481}" dt="2025-03-20T17:08:27.003" v="250" actId="1076"/>
          <ac:graphicFrameMkLst>
            <pc:docMk/>
            <pc:sldMk cId="1769837004" sldId="634"/>
            <ac:graphicFrameMk id="5" creationId="{327A8621-A76F-8D9B-5B3E-E6140E008F6B}"/>
          </ac:graphicFrameMkLst>
        </pc:graphicFrameChg>
        <pc:graphicFrameChg chg="add mod">
          <ac:chgData name="Campillo Téllez Guillermo" userId="S::gvcemx301@lcred.org::2455c930-447f-48df-85a9-b38b14dfe063" providerId="AD" clId="Web-{69BCD847-425C-1A83-2CDC-FFC7EC62B481}" dt="2025-03-20T17:08:44.425" v="256" actId="1076"/>
          <ac:graphicFrameMkLst>
            <pc:docMk/>
            <pc:sldMk cId="1769837004" sldId="634"/>
            <ac:graphicFrameMk id="8" creationId="{5A5B0995-3230-6319-CF2F-51D35F3375F2}"/>
          </ac:graphicFrameMkLst>
        </pc:graphicFrameChg>
        <pc:graphicFrameChg chg="add mod">
          <ac:chgData name="Campillo Téllez Guillermo" userId="S::gvcemx301@lcred.org::2455c930-447f-48df-85a9-b38b14dfe063" providerId="AD" clId="Web-{69BCD847-425C-1A83-2CDC-FFC7EC62B481}" dt="2025-03-20T17:08:27.190" v="252" actId="1076"/>
          <ac:graphicFrameMkLst>
            <pc:docMk/>
            <pc:sldMk cId="1769837004" sldId="634"/>
            <ac:graphicFrameMk id="10" creationId="{B557ABBB-7891-EA11-105B-7A9967913197}"/>
          </ac:graphicFrameMkLst>
        </pc:graphicFrameChg>
      </pc:sldChg>
      <pc:sldChg chg="modSp">
        <pc:chgData name="Campillo Téllez Guillermo" userId="S::gvcemx301@lcred.org::2455c930-447f-48df-85a9-b38b14dfe063" providerId="AD" clId="Web-{69BCD847-425C-1A83-2CDC-FFC7EC62B481}" dt="2025-03-20T17:20:07.992" v="494"/>
        <pc:sldMkLst>
          <pc:docMk/>
          <pc:sldMk cId="2151744598" sldId="635"/>
        </pc:sldMkLst>
        <pc:graphicFrameChg chg="mod modGraphic">
          <ac:chgData name="Campillo Téllez Guillermo" userId="S::gvcemx301@lcred.org::2455c930-447f-48df-85a9-b38b14dfe063" providerId="AD" clId="Web-{69BCD847-425C-1A83-2CDC-FFC7EC62B481}" dt="2025-03-20T17:20:07.992" v="494"/>
          <ac:graphicFrameMkLst>
            <pc:docMk/>
            <pc:sldMk cId="2151744598" sldId="635"/>
            <ac:graphicFrameMk id="3" creationId="{31A2F69D-FBE3-B3C6-609E-1780E26DBD3A}"/>
          </ac:graphicFrameMkLst>
        </pc:graphicFrameChg>
      </pc:sldChg>
      <pc:sldChg chg="modSp">
        <pc:chgData name="Campillo Téllez Guillermo" userId="S::gvcemx301@lcred.org::2455c930-447f-48df-85a9-b38b14dfe063" providerId="AD" clId="Web-{69BCD847-425C-1A83-2CDC-FFC7EC62B481}" dt="2025-03-20T16:54:05.508" v="211" actId="20577"/>
        <pc:sldMkLst>
          <pc:docMk/>
          <pc:sldMk cId="2381634676" sldId="636"/>
        </pc:sldMkLst>
      </pc:sldChg>
      <pc:sldChg chg="modSp add replId modNotes">
        <pc:chgData name="Campillo Téllez Guillermo" userId="S::gvcemx301@lcred.org::2455c930-447f-48df-85a9-b38b14dfe063" providerId="AD" clId="Web-{69BCD847-425C-1A83-2CDC-FFC7EC62B481}" dt="2025-03-20T17:35:57.506" v="567"/>
        <pc:sldMkLst>
          <pc:docMk/>
          <pc:sldMk cId="4238859797" sldId="637"/>
        </pc:sldMkLst>
        <pc:spChg chg="mod">
          <ac:chgData name="Campillo Téllez Guillermo" userId="S::gvcemx301@lcred.org::2455c930-447f-48df-85a9-b38b14dfe063" providerId="AD" clId="Web-{69BCD847-425C-1A83-2CDC-FFC7EC62B481}" dt="2025-03-20T17:31:10.466" v="543" actId="20577"/>
          <ac:spMkLst>
            <pc:docMk/>
            <pc:sldMk cId="4238859797" sldId="637"/>
            <ac:spMk id="4" creationId="{D0A15C11-548D-AF55-5B61-7410B5635184}"/>
          </ac:spMkLst>
        </pc:spChg>
      </pc:sldChg>
      <pc:sldChg chg="addSp delSp modSp add ord replId modNotes">
        <pc:chgData name="Campillo Téllez Guillermo" userId="S::gvcemx301@lcred.org::2455c930-447f-48df-85a9-b38b14dfe063" providerId="AD" clId="Web-{69BCD847-425C-1A83-2CDC-FFC7EC62B481}" dt="2025-03-20T17:59:35.345" v="1020"/>
        <pc:sldMkLst>
          <pc:docMk/>
          <pc:sldMk cId="2390776381" sldId="638"/>
        </pc:sldMkLst>
        <pc:spChg chg="add del mod">
          <ac:chgData name="Campillo Téllez Guillermo" userId="S::gvcemx301@lcred.org::2455c930-447f-48df-85a9-b38b14dfe063" providerId="AD" clId="Web-{69BCD847-425C-1A83-2CDC-FFC7EC62B481}" dt="2025-03-20T17:59:23.501" v="996" actId="20577"/>
          <ac:spMkLst>
            <pc:docMk/>
            <pc:sldMk cId="2390776381" sldId="638"/>
            <ac:spMk id="2" creationId="{2C1A3EB1-2821-AC22-098C-5355F7AEB1ED}"/>
          </ac:spMkLst>
        </pc:spChg>
        <pc:spChg chg="mod">
          <ac:chgData name="Campillo Téllez Guillermo" userId="S::gvcemx301@lcred.org::2455c930-447f-48df-85a9-b38b14dfe063" providerId="AD" clId="Web-{69BCD847-425C-1A83-2CDC-FFC7EC62B481}" dt="2025-03-20T17:57:45.764" v="975" actId="20577"/>
          <ac:spMkLst>
            <pc:docMk/>
            <pc:sldMk cId="2390776381" sldId="638"/>
            <ac:spMk id="6" creationId="{23E3F0F1-C2A0-F4A1-F820-B2BB64F1BE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ACCB2A9-1ED6-428C-BF15-8A28ADA1DEF9}" type="datetimeFigureOut">
              <a:rPr lang="es-MX" smtClean="0"/>
              <a:t>25/03/2025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955BD449-8A8D-44F1-9272-10D28A4D19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46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3E6E8307-B511-47F6-B18F-48FDABEA8280}" type="datetimeFigureOut">
              <a:rPr lang="es-MX" smtClean="0"/>
              <a:t>25/03/2025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DDBDAF1-16BD-4181-84B9-72815C3B683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9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39454-9FDF-3920-49EB-52B62C72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CCBEA63-6C20-3C7F-785A-84F625DBD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BE96EC-0D77-3418-6D8F-AF154585D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22BE44-1817-E746-71BA-D1CC4EB74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BDAF1-16BD-4181-84B9-72815C3B683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00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9F87B-7229-DC9D-68BD-849C053F4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FB55F6-73A0-4FF1-F6F3-C89EAF904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D0C889-BEE5-740A-D24E-BB23B3A16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F670DB-0778-0C7C-BC0B-491DE2D56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BDAF1-16BD-4181-84B9-72815C3B683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EC01-0085-02A4-7AF6-16122188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D06B65-02A6-C146-BF6F-5036BF662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DE96A81-8588-84CD-CDD3-04A707034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FBF4BD-619A-42D4-18DC-5942BF6D4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BDAF1-16BD-4181-84B9-72815C3B683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33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1200" b="1">
                <a:solidFill>
                  <a:schemeClr val="accent4"/>
                </a:solidFill>
              </a:rPr>
              <a:t>“Queremos que cada localidad asuma la responsabilidad de discernir su realidad para descubrir el Reino de Cristo allí presente y hacerlo emerger; que localmente se decida la forma concreta de llevar a cabo la misión» </a:t>
            </a:r>
          </a:p>
          <a:p>
            <a:pPr algn="ctr"/>
            <a:r>
              <a:rPr lang="es-MX" sz="1000">
                <a:solidFill>
                  <a:schemeClr val="accent4"/>
                </a:solidFill>
              </a:rPr>
              <a:t>(Comunicado de la Convención General Ordinaria, n. 20)</a:t>
            </a:r>
          </a:p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BDAF1-16BD-4181-84B9-72815C3B683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57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BDAF1-16BD-4181-84B9-72815C3B683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80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2D2A-C966-165F-076D-0F68EC6C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4E37E9-8933-8F90-CB28-516AA9554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7E6A2E3-BEC8-0FE4-25EC-B7F98AECA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C52F0B-1931-8454-39CB-CE0F2AE2E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BDAF1-16BD-4181-84B9-72815C3B683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28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Cada </a:t>
            </a:r>
            <a:r>
              <a:rPr lang="en-US" err="1">
                <a:ea typeface="Calibri"/>
                <a:cs typeface="Calibri"/>
              </a:rPr>
              <a:t>localidad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puede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hacer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su</a:t>
            </a:r>
            <a:r>
              <a:rPr lang="en-US">
                <a:ea typeface="Calibri"/>
                <a:cs typeface="Calibri"/>
              </a:rPr>
              <a:t> google forms para </a:t>
            </a:r>
            <a:r>
              <a:rPr lang="en-US" err="1">
                <a:ea typeface="Calibri"/>
                <a:cs typeface="Calibri"/>
              </a:rPr>
              <a:t>tener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acceso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directo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ven</a:t>
            </a:r>
            <a:r>
              <a:rPr lang="en-US">
                <a:ea typeface="Calibri"/>
                <a:cs typeface="Calibri"/>
              </a:rPr>
              <a:t> conveniente agregar o retocar alguna pregunta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BDAF1-16BD-4181-84B9-72815C3B6835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46E1-6101-4FC9-8281-F3D3E8784CAC}" type="datetime1">
              <a:rPr lang="es-MX" smtClean="0"/>
              <a:t>25/03/2025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7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3D65-DB05-4F33-96A1-9C023EE79227}" type="datetime1">
              <a:rPr lang="es-MX" smtClean="0"/>
              <a:t>25/03/2025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84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086F-642D-4F2D-8DE6-A02E3E887FFC}" type="datetime1">
              <a:rPr lang="es-MX" smtClean="0"/>
              <a:t>25/03/2025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49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AAB29-1A13-147A-172E-1731BC219344}"/>
              </a:ext>
            </a:extLst>
          </p:cNvPr>
          <p:cNvSpPr/>
          <p:nvPr userDrawn="1"/>
        </p:nvSpPr>
        <p:spPr>
          <a:xfrm>
            <a:off x="0" y="318056"/>
            <a:ext cx="12192000" cy="112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43A626-7D47-335C-CFB1-7761D01CCD47}"/>
              </a:ext>
            </a:extLst>
          </p:cNvPr>
          <p:cNvSpPr/>
          <p:nvPr userDrawn="1"/>
        </p:nvSpPr>
        <p:spPr>
          <a:xfrm>
            <a:off x="0" y="6427602"/>
            <a:ext cx="12192000" cy="112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5E4CD-22CE-5CD4-90DA-3C41A8F06450}"/>
              </a:ext>
            </a:extLst>
          </p:cNvPr>
          <p:cNvSpPr/>
          <p:nvPr userDrawn="1"/>
        </p:nvSpPr>
        <p:spPr>
          <a:xfrm>
            <a:off x="0" y="-1"/>
            <a:ext cx="12192000" cy="318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63685-FB3F-83F4-BAFF-89886DFB4ABC}"/>
              </a:ext>
            </a:extLst>
          </p:cNvPr>
          <p:cNvSpPr/>
          <p:nvPr userDrawn="1"/>
        </p:nvSpPr>
        <p:spPr>
          <a:xfrm>
            <a:off x="0" y="6539951"/>
            <a:ext cx="12192000" cy="318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1350"/>
          </a:p>
        </p:txBody>
      </p:sp>
    </p:spTree>
    <p:extLst>
      <p:ext uri="{BB962C8B-B14F-4D97-AF65-F5344CB8AC3E}">
        <p14:creationId xmlns:p14="http://schemas.microsoft.com/office/powerpoint/2010/main" val="264988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AAB29-1A13-147A-172E-1731BC219344}"/>
              </a:ext>
            </a:extLst>
          </p:cNvPr>
          <p:cNvSpPr/>
          <p:nvPr userDrawn="1"/>
        </p:nvSpPr>
        <p:spPr>
          <a:xfrm>
            <a:off x="0" y="318052"/>
            <a:ext cx="12192000" cy="112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43A626-7D47-335C-CFB1-7761D01CCD47}"/>
              </a:ext>
            </a:extLst>
          </p:cNvPr>
          <p:cNvSpPr/>
          <p:nvPr userDrawn="1"/>
        </p:nvSpPr>
        <p:spPr>
          <a:xfrm>
            <a:off x="0" y="6427598"/>
            <a:ext cx="12192000" cy="112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5E4CD-22CE-5CD4-90DA-3C41A8F06450}"/>
              </a:ext>
            </a:extLst>
          </p:cNvPr>
          <p:cNvSpPr/>
          <p:nvPr userDrawn="1"/>
        </p:nvSpPr>
        <p:spPr>
          <a:xfrm>
            <a:off x="0" y="-1"/>
            <a:ext cx="12192000" cy="318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63685-FB3F-83F4-BAFF-89886DFB4ABC}"/>
              </a:ext>
            </a:extLst>
          </p:cNvPr>
          <p:cNvSpPr/>
          <p:nvPr userDrawn="1"/>
        </p:nvSpPr>
        <p:spPr>
          <a:xfrm>
            <a:off x="0" y="6539947"/>
            <a:ext cx="12192000" cy="318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041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 y Ofic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AC3EEEE-DA0A-C03E-9192-9200FFC68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020418">
            <a:off x="-7317532" y="-472357"/>
            <a:ext cx="17142040" cy="863841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BCC5E67-59E9-9B81-A8AC-65F747A07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289160">
            <a:off x="6124148" y="-380280"/>
            <a:ext cx="17142040" cy="8638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D0968-2D9D-6B5D-A1B1-1C39D5BF5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92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Tema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2724D-2C81-E2F6-D9AC-BCA4980E4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3892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Nombre</a:t>
            </a:r>
            <a:r>
              <a:rPr lang="en-US"/>
              <a:t> de la </a:t>
            </a:r>
            <a:r>
              <a:rPr lang="en-US" err="1"/>
              <a:t>Oficina</a:t>
            </a:r>
            <a:r>
              <a:rPr lang="en-US"/>
              <a:t>, </a:t>
            </a:r>
            <a:r>
              <a:rPr lang="en-US" err="1"/>
              <a:t>Premisa</a:t>
            </a:r>
            <a:r>
              <a:rPr lang="en-US"/>
              <a:t> </a:t>
            </a:r>
            <a:r>
              <a:rPr lang="en-US" err="1"/>
              <a:t>creativa</a:t>
            </a:r>
            <a:r>
              <a:rPr lang="en-US"/>
              <a:t> o </a:t>
            </a:r>
            <a:r>
              <a:rPr lang="en-US" err="1"/>
              <a:t>Frase</a:t>
            </a:r>
            <a:r>
              <a:rPr lang="en-US"/>
              <a:t> </a:t>
            </a:r>
            <a:r>
              <a:rPr lang="en-US" err="1"/>
              <a:t>detonante</a:t>
            </a:r>
            <a:endParaRPr lang="en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6BA44-ED03-7C35-0498-7D38FCD1B258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19550-F19F-A81C-3E51-9473BADEC06B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9C167F-AAA7-01A4-B316-409B7A5D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20598C-5E7B-5BEA-FB6E-7D160DE4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A280-A2E8-4550-699D-4978E1D2B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9C30F3A-B9F4-CF7D-BB53-009864383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0EF8E9B-DA2E-926F-24F8-95EDA70FA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1F020C-2968-6E6A-AD67-DF2198AEE8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065238-5966-4C1B-BE09-D6864E3BB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6290">
            <a:off x="-5096009" y="-4319210"/>
            <a:ext cx="17142040" cy="86384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4885CA-0334-5A0C-7077-37A28F0D0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8145">
            <a:off x="-2903207" y="1056592"/>
            <a:ext cx="17142040" cy="8638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AFC58-C4D8-6B7E-A7AD-3BD451817E17}"/>
              </a:ext>
            </a:extLst>
          </p:cNvPr>
          <p:cNvSpPr/>
          <p:nvPr userDrawn="1"/>
        </p:nvSpPr>
        <p:spPr>
          <a:xfrm>
            <a:off x="0" y="1665915"/>
            <a:ext cx="12192000" cy="4355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21CB3-B520-0B99-1771-98120D03E206}"/>
              </a:ext>
            </a:extLst>
          </p:cNvPr>
          <p:cNvSpPr txBox="1"/>
          <p:nvPr userDrawn="1"/>
        </p:nvSpPr>
        <p:spPr>
          <a:xfrm>
            <a:off x="334962" y="884211"/>
            <a:ext cx="5761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X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Índic</a:t>
            </a:r>
            <a:r>
              <a:rPr lang="en-MX" sz="4000">
                <a:latin typeface="+mj-lt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C17982-DCB7-C67A-8F52-097C8FCC768D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9F2EAB-56B6-28A7-8A9F-9FEF1B175465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9EA769-F848-6612-AFB9-2DDB4C205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4755B500-D9CE-C4C1-DDFE-468FBF99F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en-MX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DEE543F-91D6-2E64-0099-AB6A95B16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B512F53-8077-0023-4FC5-FA42227942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50A1B97-6080-6A83-69B5-2955795356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793E3D4-C3CC-16B3-0333-EBB23BEABE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979-353D-44BB-0F63-A9A93880E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174" y="1781393"/>
            <a:ext cx="3636000" cy="4125600"/>
          </a:xfrm>
        </p:spPr>
        <p:txBody>
          <a:bodyPr lIns="0" tIns="0" rIns="0" bIns="0" numCol="1" spcCol="324000"/>
          <a:lstStyle>
            <a:lvl1pPr marL="438150" indent="-438150">
              <a:buSzPct val="120000"/>
              <a:buFont typeface="+mj-lt"/>
              <a:buAutoNum type="alphaUcPeriod"/>
              <a:tabLst/>
              <a:defRPr/>
            </a:lvl1pPr>
            <a:lvl2pPr marL="457200" indent="0">
              <a:buSzPct val="120000"/>
              <a:buFont typeface="+mj-lt"/>
              <a:buNone/>
              <a:defRPr sz="1600">
                <a:solidFill>
                  <a:schemeClr val="accent6"/>
                </a:solidFill>
              </a:defRPr>
            </a:lvl2pPr>
            <a:lvl3pPr marL="1371600" indent="-457200">
              <a:buSzPct val="120000"/>
              <a:buFont typeface="+mj-lt"/>
              <a:buAutoNum type="alphaUcPeriod"/>
              <a:defRPr sz="1400">
                <a:solidFill>
                  <a:schemeClr val="accent6"/>
                </a:solidFill>
              </a:defRPr>
            </a:lvl3pPr>
            <a:lvl4pPr marL="1371600" indent="0">
              <a:buSzPct val="120000"/>
              <a:buFont typeface="+mj-lt"/>
              <a:buNone/>
              <a:defRPr sz="1200">
                <a:solidFill>
                  <a:schemeClr val="accent6"/>
                </a:solidFill>
              </a:defRPr>
            </a:lvl4pPr>
            <a:lvl5pPr marL="2171700" indent="-342900">
              <a:buSzPct val="120000"/>
              <a:buFont typeface="+mj-lt"/>
              <a:buAutoNum type="alphaUcPeriod"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endParaRPr lang="en-US"/>
          </a:p>
          <a:p>
            <a:pPr lvl="1"/>
            <a:r>
              <a:rPr lang="en-US" err="1"/>
              <a:t>Descripción</a:t>
            </a:r>
            <a:r>
              <a:rPr lang="en-US"/>
              <a:t> breve</a:t>
            </a:r>
          </a:p>
          <a:p>
            <a:pPr lvl="2"/>
            <a:r>
              <a:rPr lang="en-US" err="1"/>
              <a:t>Subsección</a:t>
            </a:r>
            <a:endParaRPr lang="en-US"/>
          </a:p>
          <a:p>
            <a:pPr lvl="3"/>
            <a:r>
              <a:rPr lang="en-US" err="1"/>
              <a:t>Descripción</a:t>
            </a:r>
            <a:r>
              <a:rPr lang="en-US"/>
              <a:t> breve</a:t>
            </a:r>
          </a:p>
          <a:p>
            <a:pPr lvl="4"/>
            <a:r>
              <a:rPr lang="en-US"/>
              <a:t>Sub-</a:t>
            </a:r>
            <a:r>
              <a:rPr lang="en-US" err="1"/>
              <a:t>Subsección</a:t>
            </a:r>
            <a:endParaRPr lang="en-MX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4876DE5-099E-A6BC-B622-E4C7C62F2D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73374" y="1781393"/>
            <a:ext cx="3636000" cy="4125600"/>
          </a:xfrm>
        </p:spPr>
        <p:txBody>
          <a:bodyPr lIns="0" tIns="0" rIns="0" bIns="0" numCol="1" spcCol="324000"/>
          <a:lstStyle>
            <a:lvl1pPr marL="438150" indent="-438150">
              <a:buSzPct val="120000"/>
              <a:buFont typeface="+mj-lt"/>
              <a:buAutoNum type="alphaUcPeriod"/>
              <a:tabLst/>
              <a:defRPr/>
            </a:lvl1pPr>
            <a:lvl2pPr marL="457200" indent="0">
              <a:buSzPct val="120000"/>
              <a:buFont typeface="+mj-lt"/>
              <a:buNone/>
              <a:defRPr sz="1600">
                <a:solidFill>
                  <a:schemeClr val="accent6"/>
                </a:solidFill>
              </a:defRPr>
            </a:lvl2pPr>
            <a:lvl3pPr marL="1371600" indent="-457200">
              <a:buSzPct val="120000"/>
              <a:buFont typeface="+mj-lt"/>
              <a:buAutoNum type="alphaUcPeriod"/>
              <a:defRPr sz="1400">
                <a:solidFill>
                  <a:schemeClr val="accent6"/>
                </a:solidFill>
              </a:defRPr>
            </a:lvl3pPr>
            <a:lvl4pPr marL="1371600" indent="0">
              <a:buSzPct val="120000"/>
              <a:buFont typeface="+mj-lt"/>
              <a:buNone/>
              <a:defRPr sz="1200">
                <a:solidFill>
                  <a:schemeClr val="accent6"/>
                </a:solidFill>
              </a:defRPr>
            </a:lvl4pPr>
            <a:lvl5pPr marL="2171700" indent="-342900">
              <a:buSzPct val="120000"/>
              <a:buFont typeface="+mj-lt"/>
              <a:buAutoNum type="alphaUcPeriod"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endParaRPr lang="en-US"/>
          </a:p>
          <a:p>
            <a:pPr lvl="1"/>
            <a:r>
              <a:rPr lang="en-US" err="1"/>
              <a:t>Descripción</a:t>
            </a:r>
            <a:r>
              <a:rPr lang="en-US"/>
              <a:t> breve</a:t>
            </a:r>
          </a:p>
          <a:p>
            <a:pPr lvl="2"/>
            <a:r>
              <a:rPr lang="en-US" err="1"/>
              <a:t>Subsección</a:t>
            </a:r>
            <a:endParaRPr lang="en-US"/>
          </a:p>
          <a:p>
            <a:pPr lvl="3"/>
            <a:r>
              <a:rPr lang="en-US" err="1"/>
              <a:t>Descripción</a:t>
            </a:r>
            <a:r>
              <a:rPr lang="en-US"/>
              <a:t> breve</a:t>
            </a:r>
          </a:p>
          <a:p>
            <a:pPr lvl="4"/>
            <a:r>
              <a:rPr lang="en-US"/>
              <a:t>Sub-</a:t>
            </a:r>
            <a:r>
              <a:rPr lang="en-US" err="1"/>
              <a:t>Subsección</a:t>
            </a:r>
            <a:endParaRPr lang="en-MX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9000808-39F7-0345-9801-91CB361E156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1574" y="1781393"/>
            <a:ext cx="3636000" cy="4125600"/>
          </a:xfrm>
        </p:spPr>
        <p:txBody>
          <a:bodyPr lIns="0" tIns="0" rIns="0" bIns="0" numCol="1" spcCol="324000"/>
          <a:lstStyle>
            <a:lvl1pPr marL="438150" indent="-438150">
              <a:buSzPct val="120000"/>
              <a:buFont typeface="+mj-lt"/>
              <a:buAutoNum type="alphaUcPeriod"/>
              <a:tabLst/>
              <a:defRPr/>
            </a:lvl1pPr>
            <a:lvl2pPr marL="457200" indent="0">
              <a:buSzPct val="120000"/>
              <a:buFont typeface="+mj-lt"/>
              <a:buNone/>
              <a:defRPr sz="1600">
                <a:solidFill>
                  <a:schemeClr val="accent6"/>
                </a:solidFill>
              </a:defRPr>
            </a:lvl2pPr>
            <a:lvl3pPr marL="1371600" indent="-457200">
              <a:buSzPct val="120000"/>
              <a:buFont typeface="+mj-lt"/>
              <a:buAutoNum type="alphaUcPeriod"/>
              <a:defRPr sz="1400">
                <a:solidFill>
                  <a:schemeClr val="accent6"/>
                </a:solidFill>
              </a:defRPr>
            </a:lvl3pPr>
            <a:lvl4pPr marL="1371600" indent="0">
              <a:buSzPct val="120000"/>
              <a:buFont typeface="+mj-lt"/>
              <a:buNone/>
              <a:defRPr sz="1200">
                <a:solidFill>
                  <a:schemeClr val="accent6"/>
                </a:solidFill>
              </a:defRPr>
            </a:lvl4pPr>
            <a:lvl5pPr marL="2171700" indent="-342900">
              <a:buSzPct val="120000"/>
              <a:buFont typeface="+mj-lt"/>
              <a:buAutoNum type="alphaUcPeriod"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endParaRPr lang="en-US"/>
          </a:p>
          <a:p>
            <a:pPr lvl="1"/>
            <a:r>
              <a:rPr lang="en-US" err="1"/>
              <a:t>Descripción</a:t>
            </a:r>
            <a:r>
              <a:rPr lang="en-US"/>
              <a:t> breve</a:t>
            </a:r>
          </a:p>
          <a:p>
            <a:pPr lvl="2"/>
            <a:r>
              <a:rPr lang="en-US" err="1"/>
              <a:t>Subsección</a:t>
            </a:r>
            <a:endParaRPr lang="en-US"/>
          </a:p>
          <a:p>
            <a:pPr lvl="3"/>
            <a:r>
              <a:rPr lang="en-US" err="1"/>
              <a:t>Descripción</a:t>
            </a:r>
            <a:r>
              <a:rPr lang="en-US"/>
              <a:t> breve</a:t>
            </a:r>
          </a:p>
          <a:p>
            <a:pPr lvl="4"/>
            <a:r>
              <a:rPr lang="en-US"/>
              <a:t>Sub-</a:t>
            </a:r>
            <a:r>
              <a:rPr lang="en-US" err="1"/>
              <a:t>Subsección</a:t>
            </a:r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201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06BFFF2-E6C6-C03F-0ABB-55B493585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66570">
            <a:off x="-5504386" y="-678106"/>
            <a:ext cx="24117764" cy="121537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3541B22-1429-4CB1-9825-D75E2F9D9B9A}"/>
              </a:ext>
            </a:extLst>
          </p:cNvPr>
          <p:cNvSpPr/>
          <p:nvPr userDrawn="1"/>
        </p:nvSpPr>
        <p:spPr>
          <a:xfrm>
            <a:off x="3566160" y="9000"/>
            <a:ext cx="180000" cy="68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D0968-2D9D-6B5D-A1B1-1C39D5BF5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552" y="1459253"/>
            <a:ext cx="625209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sección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2724D-2C81-E2F6-D9AC-BCA4980E4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5551" y="3938928"/>
            <a:ext cx="625209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Subtítulo</a:t>
            </a:r>
            <a:r>
              <a:rPr lang="en-US"/>
              <a:t> de </a:t>
            </a:r>
            <a:r>
              <a:rPr lang="en-US" err="1"/>
              <a:t>sección</a:t>
            </a:r>
            <a:r>
              <a:rPr lang="en-US"/>
              <a:t> o </a:t>
            </a:r>
            <a:r>
              <a:rPr lang="en-US" err="1"/>
              <a:t>descripción</a:t>
            </a:r>
            <a:r>
              <a:rPr lang="en-US"/>
              <a:t> breve</a:t>
            </a:r>
            <a:endParaRPr lang="en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6BA44-ED03-7C35-0498-7D38FCD1B258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19550-F19F-A81C-3E51-9473BADEC06B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9C167F-AAA7-01A4-B316-409B7A5D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20598C-5E7B-5BEA-FB6E-7D160DE4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A280-A2E8-4550-699D-4978E1D2B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9C30F3A-B9F4-CF7D-BB53-009864383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0EF8E9B-DA2E-926F-24F8-95EDA70FA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1F020C-2968-6E6A-AD67-DF2198AEE8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C9FE7E2-1ED1-7117-42D0-CDE29DF88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94" y="1458913"/>
            <a:ext cx="3219366" cy="4135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A.</a:t>
            </a:r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6950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F7C14FA-4239-7448-5713-F3DDD5A80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24701">
            <a:off x="-7906329" y="-2853214"/>
            <a:ext cx="21794355" cy="1098286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717D73-AF62-588F-D392-E6BE653320C5}"/>
              </a:ext>
            </a:extLst>
          </p:cNvPr>
          <p:cNvSpPr/>
          <p:nvPr userDrawn="1"/>
        </p:nvSpPr>
        <p:spPr>
          <a:xfrm>
            <a:off x="-1" y="780288"/>
            <a:ext cx="5761037" cy="5493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7F5D17-968B-486A-DDEF-76C04209D393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BE126-D4AF-228C-0BA2-6F890BBD8423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DE1C30-624D-DB8A-7744-7AB24A1E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807A5E6-F189-243C-842A-25276B18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15D61D9-461B-301D-0E1F-5DBF7AD5E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D347670-AAF7-AE05-7995-EBE7969BAE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4204C2-8863-BA4F-54C5-69F437912E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7F17A7-1ED9-E683-402D-33BDA47406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F1743-75F9-1DA6-92B3-8AE4A76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965976"/>
            <a:ext cx="5761037" cy="650762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979-353D-44BB-0F63-A9A93880E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9" y="1711215"/>
            <a:ext cx="5761037" cy="4356624"/>
          </a:xfrm>
        </p:spPr>
        <p:txBody>
          <a:bodyPr/>
          <a:lstStyle/>
          <a:p>
            <a:pPr lvl="0"/>
            <a:r>
              <a:rPr lang="en-US" err="1"/>
              <a:t>Contenido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2B9C23-B9CD-F2B7-54F9-446511C0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794" y="986250"/>
            <a:ext cx="5067446" cy="5081588"/>
          </a:xfrm>
        </p:spPr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5973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F7C14FA-4239-7448-5713-F3DDD5A80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24701">
            <a:off x="-7906329" y="-2853214"/>
            <a:ext cx="21794355" cy="1098286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717D73-AF62-588F-D392-E6BE653320C5}"/>
              </a:ext>
            </a:extLst>
          </p:cNvPr>
          <p:cNvSpPr/>
          <p:nvPr userDrawn="1"/>
        </p:nvSpPr>
        <p:spPr>
          <a:xfrm>
            <a:off x="-2" y="2682240"/>
            <a:ext cx="12191999" cy="3357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7F5D17-968B-486A-DDEF-76C04209D393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BE126-D4AF-228C-0BA2-6F890BBD8423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DE1C30-624D-DB8A-7744-7AB24A1E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807A5E6-F189-243C-842A-25276B18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15D61D9-461B-301D-0E1F-5DBF7AD5E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D347670-AAF7-AE05-7995-EBE7969BAE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4204C2-8863-BA4F-54C5-69F437912E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7F17A7-1ED9-E683-402D-33BDA47406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F1743-75F9-1DA6-92B3-8AE4A76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878871"/>
            <a:ext cx="5761037" cy="65076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979-353D-44BB-0F63-A9A93880E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9" y="2805008"/>
            <a:ext cx="5761037" cy="3112249"/>
          </a:xfrm>
        </p:spPr>
        <p:txBody>
          <a:bodyPr/>
          <a:lstStyle/>
          <a:p>
            <a:pPr lvl="0"/>
            <a:r>
              <a:rPr lang="en-US" err="1"/>
              <a:t>Contenido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2B9C23-B9CD-F2B7-54F9-446511C0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086" y="986250"/>
            <a:ext cx="2535732" cy="5358988"/>
          </a:xfrm>
        </p:spPr>
        <p:txBody>
          <a:bodyPr/>
          <a:lstStyle/>
          <a:p>
            <a:endParaRPr lang="en-MX"/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44011D3D-9682-2E27-8A02-E6037074DC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33548" y="986250"/>
            <a:ext cx="2535732" cy="5358988"/>
          </a:xfrm>
        </p:spPr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F7C14FA-4239-7448-5713-F3DDD5A80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00000">
            <a:off x="-9012258" y="3039586"/>
            <a:ext cx="21794355" cy="1098286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717D73-AF62-588F-D392-E6BE653320C5}"/>
              </a:ext>
            </a:extLst>
          </p:cNvPr>
          <p:cNvSpPr/>
          <p:nvPr userDrawn="1"/>
        </p:nvSpPr>
        <p:spPr>
          <a:xfrm>
            <a:off x="-1" y="2808999"/>
            <a:ext cx="6096001" cy="34648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7F5D17-968B-486A-DDEF-76C04209D393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BE126-D4AF-228C-0BA2-6F890BBD8423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DE1C30-624D-DB8A-7744-7AB24A1E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807A5E6-F189-243C-842A-25276B18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15D61D9-461B-301D-0E1F-5DBF7AD5E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D347670-AAF7-AE05-7995-EBE7969BAE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4204C2-8863-BA4F-54C5-69F437912E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7F17A7-1ED9-E683-402D-33BDA47406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F1743-75F9-1DA6-92B3-8AE4A76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5" y="2006292"/>
            <a:ext cx="5567398" cy="6507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979-353D-44BB-0F63-A9A93880E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265" y="3038833"/>
            <a:ext cx="5567398" cy="3029006"/>
          </a:xfrm>
        </p:spPr>
        <p:txBody>
          <a:bodyPr/>
          <a:lstStyle/>
          <a:p>
            <a:pPr lvl="0"/>
            <a:r>
              <a:rPr lang="en-US" err="1"/>
              <a:t>Contenido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2B9C23-B9CD-F2B7-54F9-446511C0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336" y="986250"/>
            <a:ext cx="5567399" cy="5081588"/>
          </a:xfrm>
        </p:spPr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3279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4077-ECBC-43DF-858B-D4E0CAC6B8C2}" type="datetime1">
              <a:rPr lang="es-MX" smtClean="0"/>
              <a:t>25/03/2025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310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F7C14FA-4239-7448-5713-F3DDD5A80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00000">
            <a:off x="-9012258" y="3039586"/>
            <a:ext cx="21794355" cy="1098286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717D73-AF62-588F-D392-E6BE653320C5}"/>
              </a:ext>
            </a:extLst>
          </p:cNvPr>
          <p:cNvSpPr/>
          <p:nvPr userDrawn="1"/>
        </p:nvSpPr>
        <p:spPr>
          <a:xfrm>
            <a:off x="-1" y="2808999"/>
            <a:ext cx="6096001" cy="34648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7F5D17-968B-486A-DDEF-76C04209D393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BE126-D4AF-228C-0BA2-6F890BBD8423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DE1C30-624D-DB8A-7744-7AB24A1E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807A5E6-F189-243C-842A-25276B18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15D61D9-461B-301D-0E1F-5DBF7AD5E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D347670-AAF7-AE05-7995-EBE7969BAE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4204C2-8863-BA4F-54C5-69F437912E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7F17A7-1ED9-E683-402D-33BDA47406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F1743-75F9-1DA6-92B3-8AE4A76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5" y="2006292"/>
            <a:ext cx="5567398" cy="6507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979-353D-44BB-0F63-A9A93880E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265" y="3038833"/>
            <a:ext cx="5567398" cy="3029006"/>
          </a:xfrm>
        </p:spPr>
        <p:txBody>
          <a:bodyPr/>
          <a:lstStyle/>
          <a:p>
            <a:pPr lvl="0"/>
            <a:r>
              <a:rPr lang="en-US" err="1"/>
              <a:t>Contenido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2B9C23-B9CD-F2B7-54F9-446511C0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336" y="3694670"/>
            <a:ext cx="5567399" cy="2373168"/>
          </a:xfrm>
        </p:spPr>
        <p:txBody>
          <a:bodyPr/>
          <a:lstStyle/>
          <a:p>
            <a:endParaRPr lang="en-MX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898B84C-59C2-F926-5C8D-3D4BD4528E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336" y="973894"/>
            <a:ext cx="5567399" cy="2373168"/>
          </a:xfrm>
        </p:spPr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7566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07F5D17-968B-486A-DDEF-76C04209D393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BE126-D4AF-228C-0BA2-6F890BBD8423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DE1C30-624D-DB8A-7744-7AB24A1E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807A5E6-F189-243C-842A-25276B18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15D61D9-461B-301D-0E1F-5DBF7AD5E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D347670-AAF7-AE05-7995-EBE7969BA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4204C2-8863-BA4F-54C5-69F437912E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7F17A7-1ED9-E683-402D-33BDA47406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F1743-75F9-1DA6-92B3-8AE4A76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760" y="965976"/>
            <a:ext cx="5301276" cy="650762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979-353D-44BB-0F63-A9A93880E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5760" y="1711215"/>
            <a:ext cx="5301276" cy="4356624"/>
          </a:xfrm>
        </p:spPr>
        <p:txBody>
          <a:bodyPr/>
          <a:lstStyle/>
          <a:p>
            <a:pPr lvl="0"/>
            <a:r>
              <a:rPr lang="en-US" err="1"/>
              <a:t>Contenido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2B9C23-B9CD-F2B7-54F9-446511C0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794" y="986250"/>
            <a:ext cx="5313216" cy="5081588"/>
          </a:xfrm>
        </p:spPr>
        <p:txBody>
          <a:bodyPr/>
          <a:lstStyle/>
          <a:p>
            <a:endParaRPr lang="en-MX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30758-4250-FE3A-4581-7FF8B45E5151}"/>
              </a:ext>
            </a:extLst>
          </p:cNvPr>
          <p:cNvSpPr/>
          <p:nvPr userDrawn="1"/>
        </p:nvSpPr>
        <p:spPr>
          <a:xfrm>
            <a:off x="6006000" y="9000"/>
            <a:ext cx="180000" cy="68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70171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F7C14FA-4239-7448-5713-F3DDD5A80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88854">
            <a:off x="-7558877" y="-2357897"/>
            <a:ext cx="26475473" cy="133418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D5E292-C0EE-2BBB-75E7-26F2BCE34372}"/>
              </a:ext>
            </a:extLst>
          </p:cNvPr>
          <p:cNvSpPr/>
          <p:nvPr userDrawn="1"/>
        </p:nvSpPr>
        <p:spPr>
          <a:xfrm>
            <a:off x="6095999" y="2515308"/>
            <a:ext cx="6096001" cy="3552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02435-999F-0ED8-1F4E-15A5966EE113}"/>
              </a:ext>
            </a:extLst>
          </p:cNvPr>
          <p:cNvSpPr/>
          <p:nvPr userDrawn="1"/>
        </p:nvSpPr>
        <p:spPr>
          <a:xfrm>
            <a:off x="5678859" y="2515307"/>
            <a:ext cx="229850" cy="3552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7F5D17-968B-486A-DDEF-76C04209D393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BE126-D4AF-228C-0BA2-6F890BBD8423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DE1C30-624D-DB8A-7744-7AB24A1E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807A5E6-F189-243C-842A-25276B18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15D61D9-461B-301D-0E1F-5DBF7AD5E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D347670-AAF7-AE05-7995-EBE7969BAE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4204C2-8863-BA4F-54C5-69F437912E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7F17A7-1ED9-E683-402D-33BDA47406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F1743-75F9-1DA6-92B3-8AE4A76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770069"/>
            <a:ext cx="5761037" cy="65076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979-353D-44BB-0F63-A9A93880E9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33370" y="2606769"/>
            <a:ext cx="5423666" cy="3369609"/>
          </a:xfrm>
        </p:spPr>
        <p:txBody>
          <a:bodyPr/>
          <a:lstStyle/>
          <a:p>
            <a:pPr lvl="0"/>
            <a:r>
              <a:rPr lang="en-US" err="1"/>
              <a:t>Contenido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2B9C23-B9CD-F2B7-54F9-446511C0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9325" y="986250"/>
            <a:ext cx="4037350" cy="5081588"/>
          </a:xfrm>
        </p:spPr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5010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AC3EEEE-DA0A-C03E-9192-9200FFC68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07241">
            <a:off x="-1817555" y="1633858"/>
            <a:ext cx="14662547" cy="73889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22724D-2C81-E2F6-D9AC-BCA4980E4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83016"/>
            <a:ext cx="9144000" cy="647552"/>
          </a:xfrm>
        </p:spPr>
        <p:txBody>
          <a:bodyPr anchor="ctr"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- Autor -</a:t>
            </a:r>
            <a:endParaRPr lang="en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6BA44-ED03-7C35-0498-7D38FCD1B258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19550-F19F-A81C-3E51-9473BADEC06B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9C167F-AAA7-01A4-B316-409B7A5D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20598C-5E7B-5BEA-FB6E-7D160DE4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A280-A2E8-4550-699D-4978E1D2B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9C30F3A-B9F4-CF7D-BB53-009864383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0EF8E9B-DA2E-926F-24F8-95EDA70FA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1F020C-2968-6E6A-AD67-DF2198AEE8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393A3D3-347D-8ED6-D065-3B76758C7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508" y="1342022"/>
            <a:ext cx="10456984" cy="313619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err="1"/>
              <a:t>Frase</a:t>
            </a:r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3216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co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CB319D-4FA4-ACFA-2A54-B3BBA867C907}"/>
              </a:ext>
            </a:extLst>
          </p:cNvPr>
          <p:cNvSpPr/>
          <p:nvPr userDrawn="1"/>
        </p:nvSpPr>
        <p:spPr>
          <a:xfrm>
            <a:off x="0" y="692150"/>
            <a:ext cx="12192000" cy="112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22B0D2-FCDB-4E2C-DFDA-0D630D140174}"/>
              </a:ext>
            </a:extLst>
          </p:cNvPr>
          <p:cNvSpPr/>
          <p:nvPr userDrawn="1"/>
        </p:nvSpPr>
        <p:spPr>
          <a:xfrm>
            <a:off x="0" y="6232889"/>
            <a:ext cx="12192000" cy="112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1A2629-E45A-41FF-6FCC-8B71A4DC34FA}"/>
              </a:ext>
            </a:extLst>
          </p:cNvPr>
          <p:cNvGrpSpPr/>
          <p:nvPr userDrawn="1"/>
        </p:nvGrpSpPr>
        <p:grpSpPr>
          <a:xfrm>
            <a:off x="-4758997" y="-8169152"/>
            <a:ext cx="21709994" cy="24163551"/>
            <a:chOff x="-4646521" y="-8169152"/>
            <a:chExt cx="21709994" cy="24163551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EACF2BA-D841-B08B-EBB2-3FBBB5CFE7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562214" flipH="1">
              <a:off x="-10639904" y="-2175765"/>
              <a:ext cx="24163547" cy="1217678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AC3EEEE-DA0A-C03E-9192-9200FFC68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037786">
              <a:off x="-1106692" y="-2175769"/>
              <a:ext cx="24163547" cy="12176782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B22724D-2C81-E2F6-D9AC-BCA4980E4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9144000" cy="200156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ln>
                  <a:noFill/>
                </a:ln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Contenido</a:t>
            </a:r>
            <a:endParaRPr lang="en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6BA44-ED03-7C35-0498-7D38FCD1B258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19550-F19F-A81C-3E51-9473BADEC06B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9C167F-AAA7-01A4-B316-409B7A5D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20598C-5E7B-5BEA-FB6E-7D160DE4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A280-A2E8-4550-699D-4978E1D2B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9C30F3A-B9F4-CF7D-BB53-009864383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0EF8E9B-DA2E-926F-24F8-95EDA70FA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1F020C-2968-6E6A-AD67-DF2198AEE8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E6A807-AA0A-4999-AB82-4C0CBEBEA3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508" y="1179446"/>
            <a:ext cx="10456984" cy="103253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err="1"/>
              <a:t>Título</a:t>
            </a:r>
            <a:endParaRPr lang="en-MX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94A594-F424-480C-FDAD-9F9C2B31F4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58989"/>
            <a:ext cx="9906000" cy="63023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Subtítulo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se co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D083379-C476-14B2-9393-3030DFCE8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24596">
            <a:off x="-1387666" y="-978752"/>
            <a:ext cx="17428873" cy="87829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A2E251-2FD7-7469-F274-FFEAD6841B72}"/>
              </a:ext>
            </a:extLst>
          </p:cNvPr>
          <p:cNvSpPr/>
          <p:nvPr userDrawn="1"/>
        </p:nvSpPr>
        <p:spPr>
          <a:xfrm>
            <a:off x="-1" y="4411979"/>
            <a:ext cx="12192000" cy="19332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2724D-2C81-E2F6-D9AC-BCA4980E4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527101"/>
            <a:ext cx="9144000" cy="121050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ln>
                  <a:noFill/>
                </a:ln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Contenido</a:t>
            </a:r>
            <a:endParaRPr lang="en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6BA44-ED03-7C35-0498-7D38FCD1B258}"/>
              </a:ext>
            </a:extLst>
          </p:cNvPr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19550-F19F-A81C-3E51-9473BADEC06B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9C167F-AAA7-01A4-B316-409B7A5D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7586" y="6419057"/>
            <a:ext cx="170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1D8608-8515-AD41-9BDC-9B4324DABAEB}" type="datetimeFigureOut">
              <a:rPr lang="en-MX" smtClean="0"/>
              <a:pPr/>
              <a:t>03/25/2025</a:t>
            </a:fld>
            <a:endParaRPr lang="en-MX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20598C-5E7B-5BEA-FB6E-7D160DE4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A280-A2E8-4550-699D-4978E1D2B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9C30F3A-B9F4-CF7D-BB53-009864383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0EF8E9B-DA2E-926F-24F8-95EDA70FA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1F020C-2968-6E6A-AD67-DF2198AEE8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124" y="6439714"/>
            <a:ext cx="1763914" cy="323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E6A807-AA0A-4999-AB82-4C0CBEBEA3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508" y="1179446"/>
            <a:ext cx="10456984" cy="681037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err="1"/>
              <a:t>Título</a:t>
            </a:r>
            <a:endParaRPr lang="en-MX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94A594-F424-480C-FDAD-9F9C2B31F4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882150"/>
            <a:ext cx="9906000" cy="4355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Subtítulo</a:t>
            </a:r>
            <a:endParaRPr lang="en-US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F3B50DD7-BE2F-E9AA-F74A-0547908EED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1980"/>
            <a:ext cx="12192000" cy="1933258"/>
          </a:xfrm>
        </p:spPr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0441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4AF666B-0932-5881-5EAA-F2805793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6085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27E07B-3F74-DF8F-DD0D-C2F8236BE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0460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_RCNM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464AE-A93D-786B-8A77-3DF3CAB4B717}"/>
              </a:ext>
            </a:extLst>
          </p:cNvPr>
          <p:cNvSpPr/>
          <p:nvPr userDrawn="1"/>
        </p:nvSpPr>
        <p:spPr>
          <a:xfrm>
            <a:off x="0" y="-1"/>
            <a:ext cx="12192000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0665DE-65C6-C72F-0C0B-50837D0BE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5409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MX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C4C0DD-BB11-C1CD-00F4-A93EBD1D5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E89A32-60FE-EB4E-E7E5-A64A66B52F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5438" y="99217"/>
            <a:ext cx="2641600" cy="482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6B00925-0DAB-A5D4-73EB-FC6C9D14C4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400" y="99217"/>
            <a:ext cx="36322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0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638ECA5-63EB-47CE-907F-31246BFD8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68" y="6419057"/>
            <a:ext cx="5409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MX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4E3ACED-6F23-EDA6-FF63-D818CA08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794" y="6419057"/>
            <a:ext cx="906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2582B9-AF53-C740-AF21-7834FEABC526}" type="slidenum">
              <a:rPr lang="en-MX" smtClean="0"/>
              <a:pPr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3037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BD76-7552-406B-A518-F1F0DD3E1C7D}" type="datetime1">
              <a:rPr lang="es-MX" smtClean="0"/>
              <a:t>25/03/2025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38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8D6-44F2-4AE3-9856-D9F7D7AFEB67}" type="datetime1">
              <a:rPr lang="es-MX" smtClean="0"/>
              <a:t>25/03/2025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459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BE26-C406-4D22-8747-1A36DC910587}" type="datetime1">
              <a:rPr lang="es-MX" smtClean="0"/>
              <a:t>25/03/2025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29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51BF-6F6B-434F-957A-F2CD529C1713}" type="datetime1">
              <a:rPr lang="es-MX" smtClean="0"/>
              <a:t>25/03/2025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327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3D3-4F7A-4D71-9FFD-938276B5BE05}" type="datetime1">
              <a:rPr lang="es-MX" smtClean="0"/>
              <a:t>25/03/2025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62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B2C1-163C-4163-B37B-964DA15E6191}" type="datetime1">
              <a:rPr lang="es-MX" smtClean="0"/>
              <a:t>25/03/2025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89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1F24-C97F-4CCA-91FC-9B39F516713C}" type="datetime1">
              <a:rPr lang="es-MX" smtClean="0"/>
              <a:t>25/03/2025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82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26C0-AFA0-4793-BCC1-31AB085D9825}" type="datetime1">
              <a:rPr lang="es-MX" smtClean="0"/>
              <a:t>25/03/2025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C78AE-7F0B-45DF-98E1-F6D9590280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4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3F8C2-7667-E880-5931-882695B1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75512"/>
            <a:ext cx="11522074" cy="103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07509-4230-AEE3-A34D-0D250BC52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920399"/>
            <a:ext cx="11522074" cy="435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03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482">
          <p15:clr>
            <a:srgbClr val="F26B43"/>
          </p15:clr>
        </p15:guide>
        <p15:guide id="3" pos="3840">
          <p15:clr>
            <a:srgbClr val="F26B43"/>
          </p15:clr>
        </p15:guide>
        <p15:guide id="4" pos="211">
          <p15:clr>
            <a:srgbClr val="F26B43"/>
          </p15:clr>
        </p15:guide>
        <p15:guide id="5" pos="7469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436">
          <p15:clr>
            <a:srgbClr val="F26B43"/>
          </p15:clr>
        </p15:guide>
        <p15:guide id="9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0C738D-49E9-EDCC-71CA-FDC07252DA0E}"/>
              </a:ext>
            </a:extLst>
          </p:cNvPr>
          <p:cNvSpPr txBox="1"/>
          <p:nvPr/>
        </p:nvSpPr>
        <p:spPr>
          <a:xfrm>
            <a:off x="853846" y="5268361"/>
            <a:ext cx="10791130" cy="523220"/>
          </a:xfrm>
          <a:prstGeom prst="rect">
            <a:avLst/>
          </a:prstGeom>
          <a:solidFill>
            <a:srgbClr val="8E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</a:rPr>
              <a:t>Orientaciones para construir el plan de evangelización de la localidad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0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7E4E6-ED5B-8519-32FF-ACB037E7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3;p29">
            <a:extLst>
              <a:ext uri="{FF2B5EF4-FFF2-40B4-BE49-F238E27FC236}">
                <a16:creationId xmlns:a16="http://schemas.microsoft.com/office/drawing/2014/main" id="{5AC3A658-C71E-F25D-178D-FA7D9799017D}"/>
              </a:ext>
            </a:extLst>
          </p:cNvPr>
          <p:cNvSpPr/>
          <p:nvPr/>
        </p:nvSpPr>
        <p:spPr>
          <a:xfrm>
            <a:off x="8217031" y="2458902"/>
            <a:ext cx="2701722" cy="201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</p:txBody>
      </p:sp>
      <p:sp>
        <p:nvSpPr>
          <p:cNvPr id="3" name="Google Shape;353;p29">
            <a:extLst>
              <a:ext uri="{FF2B5EF4-FFF2-40B4-BE49-F238E27FC236}">
                <a16:creationId xmlns:a16="http://schemas.microsoft.com/office/drawing/2014/main" id="{9C846AE4-42F1-30FE-B4AF-872641BEC4F4}"/>
              </a:ext>
            </a:extLst>
          </p:cNvPr>
          <p:cNvSpPr/>
          <p:nvPr/>
        </p:nvSpPr>
        <p:spPr>
          <a:xfrm>
            <a:off x="4745137" y="2478059"/>
            <a:ext cx="2701722" cy="201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</p:txBody>
      </p:sp>
      <p:sp>
        <p:nvSpPr>
          <p:cNvPr id="4" name="Google Shape;353;p29">
            <a:extLst>
              <a:ext uri="{FF2B5EF4-FFF2-40B4-BE49-F238E27FC236}">
                <a16:creationId xmlns:a16="http://schemas.microsoft.com/office/drawing/2014/main" id="{D24DEF0A-9AC7-CB83-A0FE-FE2A55936D0F}"/>
              </a:ext>
            </a:extLst>
          </p:cNvPr>
          <p:cNvSpPr/>
          <p:nvPr/>
        </p:nvSpPr>
        <p:spPr>
          <a:xfrm>
            <a:off x="1064324" y="2478059"/>
            <a:ext cx="2701722" cy="201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</p:txBody>
      </p:sp>
      <p:sp>
        <p:nvSpPr>
          <p:cNvPr id="5" name="Google Shape;353;p29">
            <a:extLst>
              <a:ext uri="{FF2B5EF4-FFF2-40B4-BE49-F238E27FC236}">
                <a16:creationId xmlns:a16="http://schemas.microsoft.com/office/drawing/2014/main" id="{432AC2DE-7D29-70A0-B533-1939877FE665}"/>
              </a:ext>
            </a:extLst>
          </p:cNvPr>
          <p:cNvSpPr/>
          <p:nvPr/>
        </p:nvSpPr>
        <p:spPr>
          <a:xfrm>
            <a:off x="8217031" y="2301042"/>
            <a:ext cx="2701722" cy="2153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</p:txBody>
      </p:sp>
      <p:sp>
        <p:nvSpPr>
          <p:cNvPr id="6" name="Google Shape;353;p29">
            <a:extLst>
              <a:ext uri="{FF2B5EF4-FFF2-40B4-BE49-F238E27FC236}">
                <a16:creationId xmlns:a16="http://schemas.microsoft.com/office/drawing/2014/main" id="{3438D4D4-7F00-EB2E-FA30-680CE7D7E371}"/>
              </a:ext>
            </a:extLst>
          </p:cNvPr>
          <p:cNvSpPr/>
          <p:nvPr/>
        </p:nvSpPr>
        <p:spPr>
          <a:xfrm>
            <a:off x="4745139" y="2301042"/>
            <a:ext cx="2701722" cy="201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</p:txBody>
      </p:sp>
      <p:sp>
        <p:nvSpPr>
          <p:cNvPr id="7" name="Google Shape;353;p29">
            <a:extLst>
              <a:ext uri="{FF2B5EF4-FFF2-40B4-BE49-F238E27FC236}">
                <a16:creationId xmlns:a16="http://schemas.microsoft.com/office/drawing/2014/main" id="{27B13B79-7713-94B6-D575-A5DE0210078A}"/>
              </a:ext>
            </a:extLst>
          </p:cNvPr>
          <p:cNvSpPr/>
          <p:nvPr/>
        </p:nvSpPr>
        <p:spPr>
          <a:xfrm>
            <a:off x="4745137" y="2835670"/>
            <a:ext cx="2701722" cy="1063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s-MX" sz="2000">
                <a:solidFill>
                  <a:prstClr val="white"/>
                </a:solidFill>
                <a:latin typeface="Aptos Display"/>
                <a:cs typeface="Calibri"/>
              </a:rPr>
              <a:t>Marco Estratégico territorial de la FRC</a:t>
            </a:r>
            <a:endParaRPr lang="es-ES"/>
          </a:p>
        </p:txBody>
      </p:sp>
      <p:sp>
        <p:nvSpPr>
          <p:cNvPr id="8" name="Google Shape;353;p29">
            <a:extLst>
              <a:ext uri="{FF2B5EF4-FFF2-40B4-BE49-F238E27FC236}">
                <a16:creationId xmlns:a16="http://schemas.microsoft.com/office/drawing/2014/main" id="{10212687-65EC-5756-AE29-1E0E6484C977}"/>
              </a:ext>
            </a:extLst>
          </p:cNvPr>
          <p:cNvSpPr/>
          <p:nvPr/>
        </p:nvSpPr>
        <p:spPr>
          <a:xfrm>
            <a:off x="1064326" y="2301042"/>
            <a:ext cx="2701722" cy="201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</a:endParaRPr>
          </a:p>
        </p:txBody>
      </p:sp>
      <p:sp>
        <p:nvSpPr>
          <p:cNvPr id="9" name="Google Shape;353;p29">
            <a:extLst>
              <a:ext uri="{FF2B5EF4-FFF2-40B4-BE49-F238E27FC236}">
                <a16:creationId xmlns:a16="http://schemas.microsoft.com/office/drawing/2014/main" id="{D4FE59F3-33F6-FF70-4875-9A2CB96D009D}"/>
              </a:ext>
            </a:extLst>
          </p:cNvPr>
          <p:cNvSpPr/>
          <p:nvPr/>
        </p:nvSpPr>
        <p:spPr>
          <a:xfrm>
            <a:off x="1064324" y="2850659"/>
            <a:ext cx="2701722" cy="1063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s-MX" sz="2000">
                <a:solidFill>
                  <a:prstClr val="white"/>
                </a:solidFill>
                <a:latin typeface="Aptos Display"/>
                <a:cs typeface="Calibri"/>
              </a:rPr>
              <a:t>Alineación post Convención General de la FRC</a:t>
            </a:r>
            <a:endParaRPr lang="es-ES"/>
          </a:p>
        </p:txBody>
      </p:sp>
      <p:sp>
        <p:nvSpPr>
          <p:cNvPr id="10" name="Google Shape;353;p29">
            <a:extLst>
              <a:ext uri="{FF2B5EF4-FFF2-40B4-BE49-F238E27FC236}">
                <a16:creationId xmlns:a16="http://schemas.microsoft.com/office/drawing/2014/main" id="{7929C92B-AB19-0515-1368-9350C02D6EE9}"/>
              </a:ext>
            </a:extLst>
          </p:cNvPr>
          <p:cNvSpPr/>
          <p:nvPr/>
        </p:nvSpPr>
        <p:spPr>
          <a:xfrm>
            <a:off x="8217031" y="2835670"/>
            <a:ext cx="2701722" cy="1063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s-MX" sz="2000">
                <a:solidFill>
                  <a:prstClr val="white"/>
                </a:solidFill>
                <a:latin typeface="Aptos Display"/>
                <a:cs typeface="Calibri"/>
              </a:rPr>
              <a:t>Plan estratégico de 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s-MX" sz="2000">
                <a:solidFill>
                  <a:prstClr val="white"/>
                </a:solidFill>
                <a:latin typeface="Aptos Display"/>
                <a:cs typeface="Calibri"/>
              </a:rPr>
              <a:t>la localidad</a:t>
            </a:r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564805-12D0-5638-D77D-F5BC03530DD0}"/>
              </a:ext>
            </a:extLst>
          </p:cNvPr>
          <p:cNvSpPr txBox="1"/>
          <p:nvPr/>
        </p:nvSpPr>
        <p:spPr>
          <a:xfrm>
            <a:off x="1064324" y="1376300"/>
            <a:ext cx="9854429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/>
              <a:t>Alinear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873FD98-2306-D653-4CBA-7BF05675D5A7}"/>
              </a:ext>
            </a:extLst>
          </p:cNvPr>
          <p:cNvSpPr txBox="1"/>
          <p:nvPr/>
        </p:nvSpPr>
        <p:spPr>
          <a:xfrm>
            <a:off x="1064324" y="5375116"/>
            <a:ext cx="9854429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/>
              <a:t>Discernimiento apostólico de la realidad</a:t>
            </a:r>
          </a:p>
        </p:txBody>
      </p:sp>
    </p:spTree>
    <p:extLst>
      <p:ext uri="{BB962C8B-B14F-4D97-AF65-F5344CB8AC3E}">
        <p14:creationId xmlns:p14="http://schemas.microsoft.com/office/powerpoint/2010/main" val="394920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E64D-A487-0399-EB80-BDB4A0A83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7;p45">
            <a:extLst>
              <a:ext uri="{FF2B5EF4-FFF2-40B4-BE49-F238E27FC236}">
                <a16:creationId xmlns:a16="http://schemas.microsoft.com/office/drawing/2014/main" id="{2BD80348-7581-07A4-0840-2DF8FCAD747D}"/>
              </a:ext>
            </a:extLst>
          </p:cNvPr>
          <p:cNvSpPr/>
          <p:nvPr/>
        </p:nvSpPr>
        <p:spPr>
          <a:xfrm rot="18829428">
            <a:off x="5523010" y="3589846"/>
            <a:ext cx="611526" cy="6115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AF36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478;p45">
            <a:extLst>
              <a:ext uri="{FF2B5EF4-FFF2-40B4-BE49-F238E27FC236}">
                <a16:creationId xmlns:a16="http://schemas.microsoft.com/office/drawing/2014/main" id="{C5E3FFBA-E1C7-521F-7E0C-FEECB7FE20EE}"/>
              </a:ext>
            </a:extLst>
          </p:cNvPr>
          <p:cNvSpPr/>
          <p:nvPr/>
        </p:nvSpPr>
        <p:spPr>
          <a:xfrm rot="2629428">
            <a:off x="6097322" y="3107147"/>
            <a:ext cx="611526" cy="6115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8C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1479;p45">
            <a:extLst>
              <a:ext uri="{FF2B5EF4-FFF2-40B4-BE49-F238E27FC236}">
                <a16:creationId xmlns:a16="http://schemas.microsoft.com/office/drawing/2014/main" id="{830125DD-F4D0-05F1-8EA0-703D451D361E}"/>
              </a:ext>
            </a:extLst>
          </p:cNvPr>
          <p:cNvSpPr/>
          <p:nvPr/>
        </p:nvSpPr>
        <p:spPr>
          <a:xfrm rot="8029428">
            <a:off x="6580940" y="3677277"/>
            <a:ext cx="611526" cy="6115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E578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480;p45">
            <a:extLst>
              <a:ext uri="{FF2B5EF4-FFF2-40B4-BE49-F238E27FC236}">
                <a16:creationId xmlns:a16="http://schemas.microsoft.com/office/drawing/2014/main" id="{63B966C8-2884-2BE5-626B-93DE2637000B}"/>
              </a:ext>
            </a:extLst>
          </p:cNvPr>
          <p:cNvSpPr/>
          <p:nvPr/>
        </p:nvSpPr>
        <p:spPr>
          <a:xfrm rot="13429428">
            <a:off x="6013361" y="4151242"/>
            <a:ext cx="611526" cy="6115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E155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03A10F3-2E82-09A5-8740-2A0C1A68599C}"/>
              </a:ext>
            </a:extLst>
          </p:cNvPr>
          <p:cNvGrpSpPr/>
          <p:nvPr/>
        </p:nvGrpSpPr>
        <p:grpSpPr>
          <a:xfrm>
            <a:off x="3270148" y="1483896"/>
            <a:ext cx="6004560" cy="1269776"/>
            <a:chOff x="3093720" y="1332091"/>
            <a:chExt cx="6004560" cy="1269776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2FFE11C6-1ABC-38BB-E1CA-469FE6A712F8}"/>
                </a:ext>
              </a:extLst>
            </p:cNvPr>
            <p:cNvSpPr/>
            <p:nvPr/>
          </p:nvSpPr>
          <p:spPr>
            <a:xfrm>
              <a:off x="3093720" y="1633268"/>
              <a:ext cx="6004560" cy="968599"/>
            </a:xfrm>
            <a:prstGeom prst="roundRect">
              <a:avLst/>
            </a:prstGeom>
            <a:noFill/>
            <a:ln>
              <a:solidFill>
                <a:srgbClr val="F8C03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/>
                  <a:cs typeface="Calibri"/>
                </a:rPr>
                <a:t>Discernir y analizar la situación  para comprender la realidad  de la localidad  y generar las intuiciones claves.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83F5303-F64B-770E-9BC1-561F229C9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9643" y="1332091"/>
              <a:ext cx="2166106" cy="461665"/>
            </a:xfrm>
            <a:prstGeom prst="rect">
              <a:avLst/>
            </a:prstGeom>
            <a:solidFill>
              <a:srgbClr val="F8C039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MX" b="1">
                  <a:solidFill>
                    <a:prstClr val="white"/>
                  </a:solidFill>
                  <a:latin typeface="Aptos Display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COMPRENDER</a:t>
              </a:r>
              <a:endParaRPr kumimoji="0" lang="es-ES" altLang="es-MX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138989D-B455-9EDE-4F7F-E04715D0AB81}"/>
              </a:ext>
            </a:extLst>
          </p:cNvPr>
          <p:cNvGrpSpPr/>
          <p:nvPr/>
        </p:nvGrpSpPr>
        <p:grpSpPr>
          <a:xfrm>
            <a:off x="1701977" y="2956042"/>
            <a:ext cx="3210853" cy="1957823"/>
            <a:chOff x="802169" y="3079967"/>
            <a:chExt cx="3210853" cy="1957823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439A492-8964-65EC-86E6-2539B5BEB185}"/>
                </a:ext>
              </a:extLst>
            </p:cNvPr>
            <p:cNvSpPr/>
            <p:nvPr/>
          </p:nvSpPr>
          <p:spPr>
            <a:xfrm>
              <a:off x="802169" y="3324595"/>
              <a:ext cx="3210853" cy="1713195"/>
            </a:xfrm>
            <a:prstGeom prst="roundRect">
              <a:avLst/>
            </a:prstGeom>
            <a:noFill/>
            <a:ln>
              <a:solidFill>
                <a:srgbClr val="AF362D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/>
                  <a:cs typeface="Calibri"/>
                </a:rPr>
                <a:t>Implementar las acciones que lleven a </a:t>
              </a:r>
              <a:r>
                <a:rPr lang="es-ES" altLang="es-MX">
                  <a:solidFill>
                    <a:prstClr val="black"/>
                  </a:solidFill>
                  <a:latin typeface="Aptos Display" panose="020B0004020202020204" pitchFamily="34" charset="0"/>
                  <a:ea typeface="Calibri"/>
                  <a:cs typeface="Calibri"/>
                </a:rPr>
                <a:t>ejecutar los acuerdos del plan de evangelización común. </a:t>
              </a: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8C74B68-5FBF-672E-E4EA-46F59C2BA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995" y="3079967"/>
              <a:ext cx="1299395" cy="461665"/>
            </a:xfrm>
            <a:prstGeom prst="rect">
              <a:avLst/>
            </a:prstGeom>
            <a:solidFill>
              <a:srgbClr val="AF362D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MX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ACTUAR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890066-E4D3-0720-E233-E271703F2A0F}"/>
              </a:ext>
            </a:extLst>
          </p:cNvPr>
          <p:cNvGrpSpPr/>
          <p:nvPr/>
        </p:nvGrpSpPr>
        <p:grpSpPr>
          <a:xfrm>
            <a:off x="7745376" y="2956392"/>
            <a:ext cx="3210853" cy="1957125"/>
            <a:chOff x="7981326" y="3056836"/>
            <a:chExt cx="3210853" cy="2097675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AF804AE7-2DD1-3882-EB20-5E79BF8C0EB9}"/>
                </a:ext>
              </a:extLst>
            </p:cNvPr>
            <p:cNvSpPr/>
            <p:nvPr/>
          </p:nvSpPr>
          <p:spPr>
            <a:xfrm>
              <a:off x="7981326" y="3330547"/>
              <a:ext cx="3210853" cy="1823964"/>
            </a:xfrm>
            <a:prstGeom prst="roundRect">
              <a:avLst/>
            </a:prstGeom>
            <a:noFill/>
            <a:ln>
              <a:solidFill>
                <a:srgbClr val="E57837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/>
                <a:t>intuiciones generadas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/>
                  <a:cs typeface="Calibri"/>
                </a:rPr>
                <a:t>Selección de las prioridades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/>
                  <a:cs typeface="Calibri"/>
                </a:rPr>
                <a:t>clave de cara a la misión y teniendo en cuenta las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/>
                  <a:cs typeface="Calibri"/>
                </a:rPr>
                <a:t>intuiciones generadas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Calibri"/>
                <a:cs typeface="Calibri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78B3B70-F993-840B-5C18-4E5BDFEFA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3194" y="3056836"/>
              <a:ext cx="1522340" cy="494819"/>
            </a:xfrm>
            <a:prstGeom prst="rect">
              <a:avLst/>
            </a:prstGeom>
            <a:solidFill>
              <a:srgbClr val="E57837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MX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ENFOCAR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8EE00D2-D4E6-10CC-6445-FD2AFD7251D2}"/>
              </a:ext>
            </a:extLst>
          </p:cNvPr>
          <p:cNvGrpSpPr/>
          <p:nvPr/>
        </p:nvGrpSpPr>
        <p:grpSpPr>
          <a:xfrm>
            <a:off x="3346242" y="4843488"/>
            <a:ext cx="6004560" cy="1347061"/>
            <a:chOff x="3084507" y="5148559"/>
            <a:chExt cx="6004560" cy="1347061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BEB737AD-AFBC-F990-13FB-3389F59DCD22}"/>
                </a:ext>
              </a:extLst>
            </p:cNvPr>
            <p:cNvSpPr/>
            <p:nvPr/>
          </p:nvSpPr>
          <p:spPr>
            <a:xfrm>
              <a:off x="3084507" y="5601973"/>
              <a:ext cx="6004560" cy="893647"/>
            </a:xfrm>
            <a:prstGeom prst="roundRect">
              <a:avLst/>
            </a:prstGeom>
            <a:noFill/>
            <a:ln>
              <a:solidFill>
                <a:srgbClr val="E1552E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/>
                  <a:cs typeface="Calibri"/>
                </a:rPr>
                <a:t>Definir el plan común de evangelización, comunicarlo y asegurar su aceptación  por parte de todos los formadores de la localidad.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CA473D6-C2F8-8D11-B096-2E6E3D534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0920" y="5148559"/>
              <a:ext cx="1362874" cy="461665"/>
            </a:xfrm>
            <a:prstGeom prst="rect">
              <a:avLst/>
            </a:prstGeom>
            <a:solidFill>
              <a:srgbClr val="E1552E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MX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ALINEAR</a:t>
              </a: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E05EA2C-B64D-0762-46CA-B6EFBA0C9545}"/>
              </a:ext>
            </a:extLst>
          </p:cNvPr>
          <p:cNvSpPr/>
          <p:nvPr/>
        </p:nvSpPr>
        <p:spPr>
          <a:xfrm>
            <a:off x="1448862" y="1314095"/>
            <a:ext cx="9799320" cy="5062278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B8645F-0EE3-9347-0D97-7DEF5513DABF}"/>
              </a:ext>
            </a:extLst>
          </p:cNvPr>
          <p:cNvSpPr txBox="1">
            <a:spLocks noChangeArrowheads="1"/>
          </p:cNvSpPr>
          <p:nvPr/>
        </p:nvSpPr>
        <p:spPr bwMode="auto">
          <a:xfrm rot="-1800000">
            <a:off x="9726164" y="1644373"/>
            <a:ext cx="1540143" cy="461665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24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B41ABC0-E3C4-49FB-640E-B31BF5271698}"/>
              </a:ext>
            </a:extLst>
          </p:cNvPr>
          <p:cNvSpPr txBox="1">
            <a:spLocks noChangeArrowheads="1"/>
          </p:cNvSpPr>
          <p:nvPr/>
        </p:nvSpPr>
        <p:spPr bwMode="auto">
          <a:xfrm rot="-1380000">
            <a:off x="971092" y="5534345"/>
            <a:ext cx="1902880" cy="461665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24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Implantación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1E8C0FE-27A9-C020-42AA-9B2B369BCD79}"/>
              </a:ext>
            </a:extLst>
          </p:cNvPr>
          <p:cNvSpPr txBox="1"/>
          <p:nvPr/>
        </p:nvSpPr>
        <p:spPr>
          <a:xfrm>
            <a:off x="4483539" y="869408"/>
            <a:ext cx="58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/>
              <a:t>Aprendizaje estratégico y metodología</a:t>
            </a:r>
          </a:p>
        </p:txBody>
      </p:sp>
    </p:spTree>
    <p:extLst>
      <p:ext uri="{BB962C8B-B14F-4D97-AF65-F5344CB8AC3E}">
        <p14:creationId xmlns:p14="http://schemas.microsoft.com/office/powerpoint/2010/main" val="15485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D172-3AE7-34A6-CC32-9B76DABD6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Usuarios contorno">
            <a:extLst>
              <a:ext uri="{FF2B5EF4-FFF2-40B4-BE49-F238E27FC236}">
                <a16:creationId xmlns:a16="http://schemas.microsoft.com/office/drawing/2014/main" id="{C8C6FA6C-865D-F79D-4B0E-701DAA544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295" y="1690238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D39D89-132F-8F49-7708-7A5D3F985989}"/>
              </a:ext>
            </a:extLst>
          </p:cNvPr>
          <p:cNvSpPr txBox="1"/>
          <p:nvPr/>
        </p:nvSpPr>
        <p:spPr>
          <a:xfrm>
            <a:off x="2827061" y="830928"/>
            <a:ext cx="699240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4000" b="1">
                <a:solidFill>
                  <a:srgbClr val="8E0000"/>
                </a:solidFill>
                <a:latin typeface="Montserrat" panose="00000500000000000000" pitchFamily="2" charset="0"/>
                <a:ea typeface="+mj-ea"/>
                <a:cs typeface="+mj-cs"/>
              </a:rPr>
              <a:t>Camino de preparación: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2C3C81-DF5A-DCC5-4224-6F65D45A26E7}"/>
              </a:ext>
            </a:extLst>
          </p:cNvPr>
          <p:cNvSpPr txBox="1"/>
          <p:nvPr/>
        </p:nvSpPr>
        <p:spPr>
          <a:xfrm>
            <a:off x="2868928" y="1788210"/>
            <a:ext cx="745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>
                <a:latin typeface="Montserrat" panose="00000500000000000000" pitchFamily="2" charset="0"/>
              </a:rPr>
              <a:t>Encuesta a la localidad para que participen en el discernimiento</a:t>
            </a:r>
            <a:endParaRPr lang="es-MX" sz="2800">
              <a:latin typeface="Montserrat" panose="00000500000000000000" pitchFamily="2" charset="0"/>
            </a:endParaRPr>
          </a:p>
        </p:txBody>
      </p:sp>
      <p:pic>
        <p:nvPicPr>
          <p:cNvPr id="5" name="Gráfico 4" descr="Búsqueda de carpetas contorno">
            <a:extLst>
              <a:ext uri="{FF2B5EF4-FFF2-40B4-BE49-F238E27FC236}">
                <a16:creationId xmlns:a16="http://schemas.microsoft.com/office/drawing/2014/main" id="{5DBFEC7E-17DE-4918-DF4C-281BC1E19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295" y="2971800"/>
            <a:ext cx="914400" cy="914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BD9FC2-2338-7E73-E888-AAADDEC4ED70}"/>
              </a:ext>
            </a:extLst>
          </p:cNvPr>
          <p:cNvSpPr txBox="1"/>
          <p:nvPr/>
        </p:nvSpPr>
        <p:spPr>
          <a:xfrm>
            <a:off x="2907839" y="2563240"/>
            <a:ext cx="81674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>
                <a:latin typeface="Montserrat" panose="00000500000000000000" pitchFamily="2" charset="0"/>
              </a:rPr>
              <a:t>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>
                <a:latin typeface="Montserrat" panose="00000500000000000000" pitchFamily="2" charset="0"/>
              </a:rPr>
              <a:t>Documento lecturas previas: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400">
                <a:latin typeface="Montserrat" panose="00000500000000000000" pitchFamily="2" charset="0"/>
              </a:rPr>
              <a:t>Marco estratégico de la FRC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400">
                <a:latin typeface="Montserrat" panose="00000500000000000000" pitchFamily="2" charset="0"/>
              </a:rPr>
              <a:t>Extractos comunicado Convención RC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400">
                <a:latin typeface="Montserrat" panose="00000500000000000000" pitchFamily="2" charset="0"/>
              </a:rPr>
              <a:t>Extractos Evangelii Gaudium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400">
                <a:latin typeface="Montserrat" panose="00000500000000000000" pitchFamily="2" charset="0"/>
              </a:rPr>
              <a:t>Extractos documento final Sínodo Sinodalidad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400">
                <a:latin typeface="Montserrat" panose="00000500000000000000" pitchFamily="2" charset="0"/>
              </a:rPr>
              <a:t>Conferencia Mons. Héctor Mario</a:t>
            </a:r>
          </a:p>
        </p:txBody>
      </p:sp>
    </p:spTree>
    <p:extLst>
      <p:ext uri="{BB962C8B-B14F-4D97-AF65-F5344CB8AC3E}">
        <p14:creationId xmlns:p14="http://schemas.microsoft.com/office/powerpoint/2010/main" val="116876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1921-BB3D-7250-23BB-6BD557B2D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200168E-E568-753F-F08C-B5EF9C3FA9E6}"/>
              </a:ext>
            </a:extLst>
          </p:cNvPr>
          <p:cNvSpPr txBox="1"/>
          <p:nvPr/>
        </p:nvSpPr>
        <p:spPr>
          <a:xfrm>
            <a:off x="124676" y="838358"/>
            <a:ext cx="93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>
                <a:solidFill>
                  <a:srgbClr val="8E0000"/>
                </a:solidFill>
                <a:latin typeface="Montserrat" panose="00000500000000000000" pitchFamily="2" charset="0"/>
              </a:rPr>
              <a:t>Logística: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A2F69D-FBE3-B3C6-609E-1780E26DB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43959"/>
              </p:ext>
            </p:extLst>
          </p:nvPr>
        </p:nvGraphicFramePr>
        <p:xfrm>
          <a:off x="560611" y="1307531"/>
          <a:ext cx="10535982" cy="4931211"/>
        </p:xfrm>
        <a:graphic>
          <a:graphicData uri="http://schemas.openxmlformats.org/drawingml/2006/table">
            <a:tbl>
              <a:tblPr/>
              <a:tblGrid>
                <a:gridCol w="1151473">
                  <a:extLst>
                    <a:ext uri="{9D8B030D-6E8A-4147-A177-3AD203B41FA5}">
                      <a16:colId xmlns:a16="http://schemas.microsoft.com/office/drawing/2014/main" val="531001734"/>
                    </a:ext>
                  </a:extLst>
                </a:gridCol>
                <a:gridCol w="5623029">
                  <a:extLst>
                    <a:ext uri="{9D8B030D-6E8A-4147-A177-3AD203B41FA5}">
                      <a16:colId xmlns:a16="http://schemas.microsoft.com/office/drawing/2014/main" val="854772016"/>
                    </a:ext>
                  </a:extLst>
                </a:gridCol>
                <a:gridCol w="1708019">
                  <a:extLst>
                    <a:ext uri="{9D8B030D-6E8A-4147-A177-3AD203B41FA5}">
                      <a16:colId xmlns:a16="http://schemas.microsoft.com/office/drawing/2014/main" val="2505593936"/>
                    </a:ext>
                  </a:extLst>
                </a:gridCol>
                <a:gridCol w="2053461">
                  <a:extLst>
                    <a:ext uri="{9D8B030D-6E8A-4147-A177-3AD203B41FA5}">
                      <a16:colId xmlns:a16="http://schemas.microsoft.com/office/drawing/2014/main" val="3850159788"/>
                    </a:ext>
                  </a:extLst>
                </a:gridCol>
              </a:tblGrid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No.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Actividad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Responsable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Fecha cumplimiento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98259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Agenda: definir modalidad, fecha, horario, lugar, participantes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884552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Confirmar moderador y secretario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268470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Capacitación a moderador, secretario y DLRC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664969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Confirmar a los participantes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41105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es-MX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Encuesta en Google forms:</a:t>
                      </a:r>
                      <a:br>
                        <a:rPr lang="es-MX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</a:br>
                      <a:r>
                        <a:rPr lang="es-MX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 Diseñarla</a:t>
                      </a:r>
                      <a:br>
                        <a:rPr lang="es-MX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</a:br>
                      <a:r>
                        <a:rPr lang="es-MX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 Enviarla</a:t>
                      </a:r>
                      <a:br>
                        <a:rPr lang="es-MX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</a:br>
                      <a:r>
                        <a:rPr lang="es-MX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 Procesar encuesta de participantes</a:t>
                      </a:r>
                      <a:endParaRPr lang="es-ES"/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55060"/>
                  </a:ext>
                </a:extLst>
              </a:tr>
              <a:tr h="40874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Equipo pequeño rellenar el PGP/Apostolados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0609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Enviar material a participantes: lecturas, concentrado de encuesta y PGP/Apostolados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879283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Retocar la presentación y preparar el material de la reunión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798105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Asegurar la logística del día: capilla, snack, material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21210"/>
                  </a:ext>
                </a:extLst>
              </a:tr>
              <a:tr h="3163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Hacer equipos de 4-5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1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74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AE255-DC0A-B544-4515-D120EB94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E9A38D1-176E-9CE3-20B6-8334AD1AFC4F}"/>
              </a:ext>
            </a:extLst>
          </p:cNvPr>
          <p:cNvSpPr txBox="1"/>
          <p:nvPr/>
        </p:nvSpPr>
        <p:spPr>
          <a:xfrm>
            <a:off x="730732" y="1125437"/>
            <a:ext cx="93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>
                <a:solidFill>
                  <a:srgbClr val="8E0000"/>
                </a:solidFill>
                <a:latin typeface="Montserrat" panose="00000500000000000000" pitchFamily="2" charset="0"/>
              </a:rPr>
              <a:t>Horarios y tiempos de taller: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27A8621-A76F-8D9B-5B3E-E6140E008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43535"/>
              </p:ext>
            </p:extLst>
          </p:nvPr>
        </p:nvGraphicFramePr>
        <p:xfrm>
          <a:off x="684173" y="1959585"/>
          <a:ext cx="3073400" cy="2352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1052395193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9427423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3774156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Hora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Tiempo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Actividad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5801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369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356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Receso / refrigerio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2386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Enfocar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983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Introducir el alinear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222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Adoración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161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Alinear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924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352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Alinear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445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982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Checkout y conclusiones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6563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Misa o salida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374459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A5B0995-3230-6319-CF2F-51D35F337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79848"/>
              </p:ext>
            </p:extLst>
          </p:nvPr>
        </p:nvGraphicFramePr>
        <p:xfrm>
          <a:off x="4605867" y="1960969"/>
          <a:ext cx="3149600" cy="27146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5544726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227714565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82413792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Hora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Tiempo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Actividad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0443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5084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495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Receso / merienda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201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Enfocar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906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Salida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3631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0835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Introducir el alinear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4909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Adoración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187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Alinear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12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Receso / merienda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5177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Alinear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3651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739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Checkout y conclusiones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8348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20:40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Salida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23466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557ABBB-7891-EA11-105B-7A9967913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41932"/>
              </p:ext>
            </p:extLst>
          </p:nvPr>
        </p:nvGraphicFramePr>
        <p:xfrm>
          <a:off x="8518444" y="1962353"/>
          <a:ext cx="3022600" cy="30765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1627888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44442080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4106593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Hora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Tiempo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Actividad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077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974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Comprender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520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Salida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7762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8273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Introducción, racapitular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9340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Enfocar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100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19:45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Salida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5765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3578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Introducir el alinear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650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Adoración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893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Alinear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648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505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Alinear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649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01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 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Checkout y conclusiones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4307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20:40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Salida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298706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6149B33-474B-FB6B-63B0-1200DDD3FB71}"/>
              </a:ext>
            </a:extLst>
          </p:cNvPr>
          <p:cNvSpPr txBox="1"/>
          <p:nvPr/>
        </p:nvSpPr>
        <p:spPr>
          <a:xfrm>
            <a:off x="685143" y="1600874"/>
            <a:ext cx="306679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600">
                <a:solidFill>
                  <a:srgbClr val="191C1F"/>
                </a:solidFill>
                <a:latin typeface="Montserrat"/>
              </a:rPr>
              <a:t>Propuesta de 1 día</a:t>
            </a:r>
            <a:endParaRPr lang="es-MX" sz="1600">
              <a:solidFill>
                <a:srgbClr val="191C1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563BC9-8A2B-E26E-CB30-322C7A2B239B}"/>
              </a:ext>
            </a:extLst>
          </p:cNvPr>
          <p:cNvSpPr txBox="1"/>
          <p:nvPr/>
        </p:nvSpPr>
        <p:spPr>
          <a:xfrm>
            <a:off x="4605861" y="1600874"/>
            <a:ext cx="306679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600">
                <a:solidFill>
                  <a:srgbClr val="191C1F"/>
                </a:solidFill>
                <a:latin typeface="Montserrat"/>
              </a:rPr>
              <a:t>Propuesta de 2 tardes</a:t>
            </a:r>
            <a:endParaRPr lang="es-MX" sz="1600">
              <a:solidFill>
                <a:srgbClr val="191C1F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93D9AF-7A12-5D18-AF41-5634DC8135A0}"/>
              </a:ext>
            </a:extLst>
          </p:cNvPr>
          <p:cNvSpPr txBox="1"/>
          <p:nvPr/>
        </p:nvSpPr>
        <p:spPr>
          <a:xfrm>
            <a:off x="8474476" y="1620412"/>
            <a:ext cx="306679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600">
                <a:solidFill>
                  <a:srgbClr val="191C1F"/>
                </a:solidFill>
                <a:latin typeface="Montserrat"/>
              </a:rPr>
              <a:t>Propuesta de 3 tardes</a:t>
            </a:r>
            <a:endParaRPr lang="es-MX" sz="1600">
              <a:solidFill>
                <a:srgbClr val="191C1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3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761521-B343-0E11-CF7D-CB450D592951}"/>
              </a:ext>
            </a:extLst>
          </p:cNvPr>
          <p:cNvSpPr txBox="1"/>
          <p:nvPr/>
        </p:nvSpPr>
        <p:spPr>
          <a:xfrm>
            <a:off x="490753" y="1168182"/>
            <a:ext cx="1043990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3200" b="1">
                <a:solidFill>
                  <a:srgbClr val="8E0000"/>
                </a:solidFill>
                <a:latin typeface="Montserrat" panose="00000500000000000000" pitchFamily="2" charset="0"/>
              </a:rPr>
              <a:t>Secretario: </a:t>
            </a:r>
          </a:p>
          <a:p>
            <a:endParaRPr lang="es-MX" sz="3200" b="1">
              <a:latin typeface="Montserra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Facilitar que las cosas sucedan ese día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Tener una carpeta de drive o donde gusten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Recoger las respuestas de cada parte y guardarlas en la carpeta.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/>
              </a:rPr>
              <a:t>Al final enviar al buzón el programa:</a:t>
            </a:r>
            <a:r>
              <a:rPr lang="es-MX" sz="3200">
                <a:solidFill>
                  <a:srgbClr val="191C1F"/>
                </a:solidFill>
                <a:latin typeface="Montserrat"/>
              </a:rPr>
              <a:t> </a:t>
            </a:r>
            <a:r>
              <a:rPr lang="es-MX" sz="3200" kern="0">
                <a:solidFill>
                  <a:srgbClr val="000000"/>
                </a:solidFill>
                <a:effectLst/>
                <a:latin typeface="Montserrat"/>
                <a:ea typeface="Times New Roman" panose="02020603050405020304" pitchFamily="18" charset="0"/>
              </a:rPr>
              <a:t>rcdtmex@regnumchristi.org </a:t>
            </a:r>
            <a:endParaRPr lang="es-MX" sz="32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5560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A9B91-3244-1BE0-69E1-8019D05D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5558B3-CF6F-2573-E6D1-3323A54EE8CD}"/>
              </a:ext>
            </a:extLst>
          </p:cNvPr>
          <p:cNvSpPr txBox="1"/>
          <p:nvPr/>
        </p:nvSpPr>
        <p:spPr>
          <a:xfrm>
            <a:off x="472551" y="1228914"/>
            <a:ext cx="104399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>
                <a:solidFill>
                  <a:srgbClr val="8E0000"/>
                </a:solidFill>
                <a:latin typeface="Montserrat" panose="00000500000000000000" pitchFamily="2" charset="0"/>
              </a:rPr>
              <a:t>Moderador:</a:t>
            </a:r>
          </a:p>
          <a:p>
            <a:endParaRPr lang="es-MX" sz="3200" b="1">
              <a:latin typeface="Montserra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Asegurarse de llevar la agenda del día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Introducir, explicar y guiar cada apartado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Marcar los tiempos para cada parte.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En los momentos de plenaria explicar qué se espera de cada parte, dar la palabra.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Recodar que preside el DLRC. </a:t>
            </a:r>
          </a:p>
        </p:txBody>
      </p:sp>
    </p:spTree>
    <p:extLst>
      <p:ext uri="{BB962C8B-B14F-4D97-AF65-F5344CB8AC3E}">
        <p14:creationId xmlns:p14="http://schemas.microsoft.com/office/powerpoint/2010/main" val="310835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59390-A3C7-1262-FB7D-6CB6D7D3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2258E6-3C19-632A-6C23-C0635E0A0FE1}"/>
              </a:ext>
            </a:extLst>
          </p:cNvPr>
          <p:cNvSpPr txBox="1"/>
          <p:nvPr/>
        </p:nvSpPr>
        <p:spPr>
          <a:xfrm>
            <a:off x="472551" y="1228914"/>
            <a:ext cx="10439905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3200" b="1">
                <a:solidFill>
                  <a:srgbClr val="8E0000"/>
                </a:solidFill>
                <a:latin typeface="Montserrat"/>
              </a:rPr>
              <a:t>Participantes:</a:t>
            </a:r>
          </a:p>
          <a:p>
            <a:endParaRPr lang="es-MX" sz="3200" b="1">
              <a:latin typeface="Montserrat" panose="00000500000000000000" pitchFamily="2" charset="0"/>
            </a:endParaRP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/>
              </a:rPr>
              <a:t>Directores de sección +1 </a:t>
            </a: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/>
              </a:rPr>
              <a:t>Directores de obras educativas </a:t>
            </a: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/>
              </a:rPr>
              <a:t>Superiores de comunidades consagradas presentes en la localidad (LC, CRC, LCRC) </a:t>
            </a: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/>
              </a:rPr>
              <a:t>Consejo del DLRC </a:t>
            </a: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/>
              </a:rPr>
              <a:t>Equipo del DLRC: secretaria, administrador, responsable de comunicación y de ambientes seguros. </a:t>
            </a:r>
          </a:p>
          <a:p>
            <a:pPr marL="342900" indent="-342900" algn="just" rtl="0" fontAlgn="base">
              <a:buFont typeface="+mj-lt"/>
              <a:buAutoNum type="arabicPeriod"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/>
              </a:rPr>
              <a:t>Otras personas que se vea conveniente ej. directores del principal apostolado de la localidad, etc.  </a:t>
            </a:r>
          </a:p>
        </p:txBody>
      </p:sp>
    </p:spTree>
    <p:extLst>
      <p:ext uri="{BB962C8B-B14F-4D97-AF65-F5344CB8AC3E}">
        <p14:creationId xmlns:p14="http://schemas.microsoft.com/office/powerpoint/2010/main" val="135240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D7E64-4D0E-ED9C-5C77-AFCB13D4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3E3F0F1-C2A0-F4A1-F820-B2BB64F1BE3D}"/>
              </a:ext>
            </a:extLst>
          </p:cNvPr>
          <p:cNvSpPr txBox="1"/>
          <p:nvPr/>
        </p:nvSpPr>
        <p:spPr>
          <a:xfrm>
            <a:off x="101990" y="934936"/>
            <a:ext cx="1177457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b="1">
                <a:solidFill>
                  <a:srgbClr val="8E0000"/>
                </a:solidFill>
                <a:latin typeface="Montserrat"/>
              </a:rPr>
              <a:t>Encuesta: Sugerencias de preguntas   // forms // procesar los resultados 20 días antes de la reunión</a:t>
            </a:r>
            <a:endParaRPr lang="es-MX" b="1">
              <a:solidFill>
                <a:srgbClr val="8E00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2C1A3EB1-2821-AC22-098C-5355F7AEB1ED}"/>
              </a:ext>
            </a:extLst>
          </p:cNvPr>
          <p:cNvSpPr/>
          <p:nvPr/>
        </p:nvSpPr>
        <p:spPr>
          <a:xfrm>
            <a:off x="302693" y="1420420"/>
            <a:ext cx="11167514" cy="5292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02870" rIns="205740" bIns="685800" rtlCol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750"/>
              </a:spcBef>
              <a:buAutoNum type="arabicPeriod"/>
            </a:pPr>
            <a:r>
              <a:rPr lang="es-ES" sz="2000">
                <a:solidFill>
                  <a:srgbClr val="191C1F"/>
                </a:solidFill>
                <a:ea typeface="+mn-lt"/>
                <a:cs typeface="+mn-lt"/>
              </a:rPr>
              <a:t>Sobre la prioridad de "promover una cultura vocacional en las localidades", ¿qué necesidades hay en la localidad? ¿qué se está haciendo y qué crees que Dios nos invite a hacer como localidad?</a:t>
            </a:r>
            <a:endParaRPr lang="es-ES" sz="2000">
              <a:solidFill>
                <a:srgbClr val="191C1F"/>
              </a:solidFill>
              <a:latin typeface="Montserrat" panose="00000500000000000000" pitchFamily="2" charset="0"/>
            </a:endParaRPr>
          </a:p>
          <a:p>
            <a:pPr marL="457200" indent="-457200" algn="just">
              <a:spcBef>
                <a:spcPts val="750"/>
              </a:spcBef>
              <a:buAutoNum type="arabicPeriod"/>
            </a:pPr>
            <a:r>
              <a:rPr lang="es-ES" sz="2000">
                <a:solidFill>
                  <a:srgbClr val="191C1F"/>
                </a:solidFill>
                <a:ea typeface="+mn-lt"/>
                <a:cs typeface="+mn-lt"/>
              </a:rPr>
              <a:t>Sobre la prioridad de "asumir el compromiso de ser y formar comunidades de apóstoles en salida", ¿qué necesidades hay en la localidad?, ¿qué se está haciendo y qué crees que Dios nos invite a hacer como localidad?</a:t>
            </a:r>
          </a:p>
          <a:p>
            <a:pPr marL="457200" indent="-457200" algn="just">
              <a:spcBef>
                <a:spcPts val="750"/>
              </a:spcBef>
              <a:buAutoNum type="arabicPeriod"/>
            </a:pPr>
            <a:r>
              <a:rPr lang="es-ES" sz="2000">
                <a:solidFill>
                  <a:srgbClr val="191C1F"/>
                </a:solidFill>
                <a:ea typeface="+mn-lt"/>
                <a:cs typeface="+mn-lt"/>
              </a:rPr>
              <a:t>Sobre la prioridad de "impulsar la pastoral matrimonial y familiar", ¿qué necesidades hay en la localidad? ¿qué se está haciendo y qué crees que Dios nos invite a hacer como localidad?</a:t>
            </a:r>
          </a:p>
          <a:p>
            <a:pPr marL="457200" indent="-457200" algn="just">
              <a:spcBef>
                <a:spcPts val="750"/>
              </a:spcBef>
              <a:buFontTx/>
              <a:buAutoNum type="arabicPeriod"/>
            </a:pPr>
            <a:r>
              <a:rPr lang="es-ES" sz="2000">
                <a:solidFill>
                  <a:srgbClr val="191C1F"/>
                </a:solidFill>
                <a:latin typeface="Franklin Gothic Book"/>
              </a:rPr>
              <a:t>¿Hay algún otro reto en la localidad que consideras que debería ser una prioridad? ¿A qué crees que nos invite Dios sobre este reto y cómo podemos aportar?</a:t>
            </a:r>
          </a:p>
          <a:p>
            <a:pPr marL="457200" indent="-457200" algn="just">
              <a:spcBef>
                <a:spcPts val="750"/>
              </a:spcBef>
              <a:buFontTx/>
              <a:buAutoNum type="arabicPeriod"/>
            </a:pPr>
            <a:r>
              <a:rPr lang="es-ES" sz="2000">
                <a:solidFill>
                  <a:srgbClr val="191C1F"/>
                </a:solidFill>
                <a:latin typeface="Franklin Gothic Book"/>
              </a:rPr>
              <a:t>Dado que elaboraremos el plan de evangelización de la localidad a 3 años, ¿hay algún elemento que consideres de importancia para considerarlo en este momento de discernimiento comunitario?</a:t>
            </a:r>
          </a:p>
        </p:txBody>
      </p:sp>
    </p:spTree>
    <p:extLst>
      <p:ext uri="{BB962C8B-B14F-4D97-AF65-F5344CB8AC3E}">
        <p14:creationId xmlns:p14="http://schemas.microsoft.com/office/powerpoint/2010/main" val="239077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DFD23-0ED8-BD0B-234A-B085DB0A0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7D3AB7-4252-F414-92B7-33D51251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48" y="1548511"/>
            <a:ext cx="5191291" cy="44392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5D301F-ED6B-42F9-5714-7AE3C0287342}"/>
              </a:ext>
            </a:extLst>
          </p:cNvPr>
          <p:cNvSpPr txBox="1"/>
          <p:nvPr/>
        </p:nvSpPr>
        <p:spPr>
          <a:xfrm>
            <a:off x="220369" y="870256"/>
            <a:ext cx="93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>
                <a:solidFill>
                  <a:srgbClr val="8E0000"/>
                </a:solidFill>
                <a:latin typeface="Montserrat" panose="00000500000000000000" pitchFamily="2" charset="0"/>
              </a:rPr>
              <a:t>PGP y apostolados: rellenarlo y compartirlo con los documentos previos.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52C5AE-A18D-14B6-DC59-00E8F173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103" y="1750071"/>
            <a:ext cx="4430723" cy="40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302859-8E58-BE4D-E5C9-D7640FC8E645}"/>
              </a:ext>
            </a:extLst>
          </p:cNvPr>
          <p:cNvSpPr txBox="1"/>
          <p:nvPr/>
        </p:nvSpPr>
        <p:spPr>
          <a:xfrm>
            <a:off x="1095154" y="1536174"/>
            <a:ext cx="101753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None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“Queremos que cada localidad asuma la responsabilidad de </a:t>
            </a:r>
            <a:r>
              <a:rPr lang="es-MX" sz="2000" b="1" i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discernir su realidad para descubrir el Reino de Cristo allí presente y hacerlo emerger</a:t>
            </a: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; que localmente se decida la forma concreta de llevar a cabo la misión»</a:t>
            </a:r>
            <a:r>
              <a:rPr lang="es-MX" sz="1400" b="0" i="0" baseline="3000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</a:t>
            </a: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 </a:t>
            </a:r>
          </a:p>
          <a:p>
            <a:pPr algn="just" rtl="0" fontAlgn="base">
              <a:buNone/>
            </a:pPr>
            <a:endParaRPr lang="es-MX" sz="2000" b="0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 rtl="0" fontAlgn="base">
              <a:buNone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Para ello es fundamental contar con un plan de evangelización en la localidad, que permita </a:t>
            </a:r>
            <a:r>
              <a:rPr lang="es-MX" sz="2000" b="1" i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orientar y coordinar los esfuerzos para lograr un impacto evangelizador significativo y potenciar el dinamismo apostólico a la luz del marco estratégico </a:t>
            </a: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territorial. Es el medio concreto para el impulso apostólico.  </a:t>
            </a:r>
          </a:p>
          <a:p>
            <a:pPr algn="just" rtl="0" fontAlgn="base">
              <a:buNone/>
            </a:pP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</a:p>
          <a:p>
            <a:pPr algn="just" rtl="0" fontAlgn="base"/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Este plan debe ser </a:t>
            </a:r>
            <a:r>
              <a:rPr lang="es-MX" sz="2000" b="1" i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fruto de un discernimiento apostólico </a:t>
            </a: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la realidad, en el que, mediante la </a:t>
            </a:r>
            <a:r>
              <a:rPr lang="es-MX" sz="2000" b="1" i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oración, la participación y la escucha a todos y al Espíritu Santo, </a:t>
            </a:r>
            <a:r>
              <a:rPr lang="es-MX" sz="20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se puedan concretar las acciones más adecuadas para llevar adelante la misión encomendada. </a:t>
            </a:r>
            <a:endParaRPr lang="es-MX" b="0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4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DD334-5D4A-C4B0-0677-3BFA8D027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861D70E-48ED-0A39-A2D2-435EE9D33D9F}"/>
              </a:ext>
            </a:extLst>
          </p:cNvPr>
          <p:cNvSpPr txBox="1"/>
          <p:nvPr/>
        </p:nvSpPr>
        <p:spPr>
          <a:xfrm>
            <a:off x="730732" y="1125437"/>
            <a:ext cx="93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>
                <a:solidFill>
                  <a:srgbClr val="8E0000"/>
                </a:solidFill>
                <a:latin typeface="Montserrat" panose="00000500000000000000" pitchFamily="2" charset="0"/>
              </a:rPr>
              <a:t>Material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42DA099A-F921-A9A7-0150-685F4E77118C}"/>
              </a:ext>
            </a:extLst>
          </p:cNvPr>
          <p:cNvSpPr/>
          <p:nvPr/>
        </p:nvSpPr>
        <p:spPr>
          <a:xfrm>
            <a:off x="1057073" y="2136700"/>
            <a:ext cx="10077854" cy="410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02870" rIns="205740" bIns="685800" rtlCol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</a:pPr>
            <a:r>
              <a:rPr lang="es-ES" sz="2400" b="1">
                <a:solidFill>
                  <a:schemeClr val="accent5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</a:rPr>
              <a:t>Previo a la reunión  (enviar a los participantes 15 días antes)</a:t>
            </a:r>
          </a:p>
          <a:p>
            <a:pPr marL="457200" indent="-457200">
              <a:spcBef>
                <a:spcPts val="750"/>
              </a:spcBef>
              <a:buAutoNum type="arabicPeriod"/>
            </a:pPr>
            <a:r>
              <a:rPr lang="es-ES" sz="2400">
                <a:solidFill>
                  <a:schemeClr val="accent5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</a:rPr>
              <a:t>Documento de lecturas previas (te lo damos)</a:t>
            </a:r>
          </a:p>
          <a:p>
            <a:pPr marL="457200" indent="-457200">
              <a:spcBef>
                <a:spcPts val="750"/>
              </a:spcBef>
              <a:buAutoNum type="arabicPeriod"/>
            </a:pPr>
            <a:r>
              <a:rPr lang="es-ES" sz="2400">
                <a:solidFill>
                  <a:schemeClr val="accent5"/>
                </a:solidFill>
                <a:latin typeface="Montserrat"/>
                <a:ea typeface="Aptos" panose="020B0004020202020204" pitchFamily="34" charset="0"/>
              </a:rPr>
              <a:t>Resultados de encuesta</a:t>
            </a:r>
          </a:p>
          <a:p>
            <a:pPr marL="457200" indent="-457200">
              <a:spcBef>
                <a:spcPts val="750"/>
              </a:spcBef>
              <a:buAutoNum type="arabicPeriod"/>
            </a:pPr>
            <a:r>
              <a:rPr lang="es-ES" sz="2400">
                <a:solidFill>
                  <a:schemeClr val="accent5"/>
                </a:solidFill>
                <a:latin typeface="Montserrat"/>
                <a:ea typeface="Aptos" panose="020B0004020202020204" pitchFamily="34" charset="0"/>
              </a:rPr>
              <a:t>PGP/Apostolados</a:t>
            </a:r>
            <a:endParaRPr lang="es-ES" sz="2400">
              <a:solidFill>
                <a:schemeClr val="accent5"/>
              </a:solidFill>
              <a:effectLst/>
              <a:latin typeface="Montserrat" panose="00000500000000000000" pitchFamily="2" charset="0"/>
              <a:ea typeface="Aptos" panose="020B0004020202020204" pitchFamily="34" charset="0"/>
            </a:endParaRPr>
          </a:p>
          <a:p>
            <a:pPr marL="457200" indent="-457200">
              <a:spcBef>
                <a:spcPts val="750"/>
              </a:spcBef>
              <a:buAutoNum type="arabicPeriod"/>
            </a:pPr>
            <a:endParaRPr lang="es-ES" sz="2400">
              <a:solidFill>
                <a:schemeClr val="accent5"/>
              </a:solidFill>
              <a:latin typeface="Montserrat" panose="00000500000000000000" pitchFamily="2" charset="0"/>
              <a:ea typeface="Aptos" panose="020B00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es-ES" sz="2400" b="1">
                <a:solidFill>
                  <a:schemeClr val="accent5"/>
                </a:solidFill>
                <a:latin typeface="Montserrat" panose="00000500000000000000" pitchFamily="2" charset="0"/>
                <a:ea typeface="Aptos" panose="020B0004020202020204" pitchFamily="34" charset="0"/>
              </a:rPr>
              <a:t>Durante:</a:t>
            </a:r>
          </a:p>
          <a:p>
            <a:pPr marL="457200" indent="-457200">
              <a:spcBef>
                <a:spcPts val="750"/>
              </a:spcBef>
              <a:buAutoNum type="arabicPeriod"/>
            </a:pPr>
            <a:r>
              <a:rPr lang="es-ES" sz="2400">
                <a:solidFill>
                  <a:schemeClr val="accent5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</a:rPr>
              <a:t>Cuadernillo de trabajo (imprimir)</a:t>
            </a:r>
          </a:p>
          <a:p>
            <a:pPr marL="457200" indent="-457200">
              <a:spcBef>
                <a:spcPts val="750"/>
              </a:spcBef>
              <a:buAutoNum type="arabicPeriod"/>
            </a:pPr>
            <a:r>
              <a:rPr lang="es-ES" sz="2400">
                <a:solidFill>
                  <a:schemeClr val="accent5"/>
                </a:solidFill>
                <a:latin typeface="Montserrat" panose="00000500000000000000" pitchFamily="2" charset="0"/>
                <a:ea typeface="Aptos" panose="020B0004020202020204" pitchFamily="34" charset="0"/>
              </a:rPr>
              <a:t>Presentación guía (proyectar)</a:t>
            </a:r>
          </a:p>
          <a:p>
            <a:pPr marL="457200" indent="-457200">
              <a:spcBef>
                <a:spcPts val="750"/>
              </a:spcBef>
              <a:buAutoNum type="arabicPeriod"/>
            </a:pPr>
            <a:r>
              <a:rPr lang="es-ES" sz="2400">
                <a:solidFill>
                  <a:schemeClr val="accent5"/>
                </a:solidFill>
                <a:latin typeface="Montserrat" panose="00000500000000000000" pitchFamily="2" charset="0"/>
              </a:rPr>
              <a:t>Excel del entregable (rellenar)</a:t>
            </a:r>
            <a:endParaRPr lang="en-US" sz="320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4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8FF5-51CD-BDAD-BB4E-38D6983B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2428E74-9A72-89B7-BF5E-E8351A23F47B}"/>
              </a:ext>
            </a:extLst>
          </p:cNvPr>
          <p:cNvSpPr txBox="1"/>
          <p:nvPr/>
        </p:nvSpPr>
        <p:spPr>
          <a:xfrm>
            <a:off x="730732" y="1125437"/>
            <a:ext cx="9319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>
                <a:solidFill>
                  <a:srgbClr val="8E0000"/>
                </a:solidFill>
                <a:latin typeface="Montserrat" panose="00000500000000000000" pitchFamily="2" charset="0"/>
              </a:rPr>
              <a:t>¿Dónde encuentro el material?  www.regnumchristi.mx/directores-locales/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CF39E3-7BC2-367F-009B-A3E6D595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188" y="1791407"/>
            <a:ext cx="4343623" cy="4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3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8583F-5072-3D8B-50F4-69C30FA7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879FCD-6D4B-B630-E441-C95F49CF7846}"/>
              </a:ext>
            </a:extLst>
          </p:cNvPr>
          <p:cNvSpPr txBox="1"/>
          <p:nvPr/>
        </p:nvSpPr>
        <p:spPr>
          <a:xfrm>
            <a:off x="853846" y="5268361"/>
            <a:ext cx="10791130" cy="523220"/>
          </a:xfrm>
          <a:prstGeom prst="rect">
            <a:avLst/>
          </a:prstGeom>
          <a:solidFill>
            <a:srgbClr val="8E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</a:rPr>
              <a:t>Orientaciones para construir el plan de evangelización de la localidad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6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469C-279B-D7F9-5C6C-08C7B2D0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1">
            <a:extLst>
              <a:ext uri="{FF2B5EF4-FFF2-40B4-BE49-F238E27FC236}">
                <a16:creationId xmlns:a16="http://schemas.microsoft.com/office/drawing/2014/main" id="{8E49C537-98DD-AAFD-AFEE-8BC308F4F015}"/>
              </a:ext>
            </a:extLst>
          </p:cNvPr>
          <p:cNvSpPr txBox="1"/>
          <p:nvPr/>
        </p:nvSpPr>
        <p:spPr>
          <a:xfrm>
            <a:off x="300427" y="1740146"/>
            <a:ext cx="1071571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 fontAlgn="base"/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Reglamento general de la FRC 43.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676275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1. </a:t>
            </a:r>
            <a:r>
              <a:rPr lang="es-MX" b="1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(...) 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es el instrumento que </a:t>
            </a:r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orienta y rige el desarrollo de la vida y actividad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apostólica de la Federación.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228600" indent="447675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El plan: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895350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a. ilumina y promueve 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la iniciativa personal de los miembros;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895350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b. orienta los programas de las secciones y apostolados locales,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respetando su ámbito de responsabilidad;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895350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c. 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ilumina los </a:t>
            </a:r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programas de pastoral de los centros educativos y los proyectos comunitarios de las comunidades locales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de las instituciones federadas;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895350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d. 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coordina e integra la oferta del Regnum Christi de modo que favorezca la vida de las familias;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895350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e. </a:t>
            </a:r>
            <a:r>
              <a:rPr lang="es-MX" sz="18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se elabora en el marco de las directrices territoriales, teniendo en cuenta el plan pastoral de la diócesis. </a:t>
            </a:r>
            <a:endParaRPr lang="es-MX" sz="180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600075" algn="just" fontAlgn="base"/>
            <a:r>
              <a:rPr lang="es-MX" sz="1800" b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3. Las secciones, obras, apostolados, parroquias y comunidades se suman al plan desde su identidad y misión específicas. </a:t>
            </a:r>
            <a:endParaRPr lang="es-MX" sz="1800" b="1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7A43A7-2B90-7CD6-0A19-39A8D0F4578B}"/>
              </a:ext>
            </a:extLst>
          </p:cNvPr>
          <p:cNvSpPr txBox="1"/>
          <p:nvPr/>
        </p:nvSpPr>
        <p:spPr>
          <a:xfrm>
            <a:off x="3046379" y="1109113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>
                <a:solidFill>
                  <a:schemeClr val="accent3"/>
                </a:solidFill>
              </a:rPr>
              <a:t>¿Qué es el plan de evangelización de la localidad? </a:t>
            </a:r>
          </a:p>
        </p:txBody>
      </p:sp>
    </p:spTree>
    <p:extLst>
      <p:ext uri="{BB962C8B-B14F-4D97-AF65-F5344CB8AC3E}">
        <p14:creationId xmlns:p14="http://schemas.microsoft.com/office/powerpoint/2010/main" val="134832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DFE08-24F3-D2BF-A14B-0E8353B9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D242BE-CBAD-B93D-21F9-5896CF18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73" y="966172"/>
            <a:ext cx="9316727" cy="20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E348B10-1458-B9CF-B344-3A7BCF30C6DC}"/>
              </a:ext>
            </a:extLst>
          </p:cNvPr>
          <p:cNvSpPr/>
          <p:nvPr/>
        </p:nvSpPr>
        <p:spPr>
          <a:xfrm>
            <a:off x="1305925" y="801611"/>
            <a:ext cx="9884790" cy="5483420"/>
          </a:xfrm>
          <a:custGeom>
            <a:avLst/>
            <a:gdLst>
              <a:gd name="connsiteX0" fmla="*/ 0 w 9884790"/>
              <a:gd name="connsiteY0" fmla="*/ 0 h 5483420"/>
              <a:gd name="connsiteX1" fmla="*/ 581458 w 9884790"/>
              <a:gd name="connsiteY1" fmla="*/ 0 h 5483420"/>
              <a:gd name="connsiteX2" fmla="*/ 965221 w 9884790"/>
              <a:gd name="connsiteY2" fmla="*/ 0 h 5483420"/>
              <a:gd name="connsiteX3" fmla="*/ 1447831 w 9884790"/>
              <a:gd name="connsiteY3" fmla="*/ 0 h 5483420"/>
              <a:gd name="connsiteX4" fmla="*/ 2226985 w 9884790"/>
              <a:gd name="connsiteY4" fmla="*/ 0 h 5483420"/>
              <a:gd name="connsiteX5" fmla="*/ 3006139 w 9884790"/>
              <a:gd name="connsiteY5" fmla="*/ 0 h 5483420"/>
              <a:gd name="connsiteX6" fmla="*/ 3488749 w 9884790"/>
              <a:gd name="connsiteY6" fmla="*/ 0 h 5483420"/>
              <a:gd name="connsiteX7" fmla="*/ 3872512 w 9884790"/>
              <a:gd name="connsiteY7" fmla="*/ 0 h 5483420"/>
              <a:gd name="connsiteX8" fmla="*/ 4256274 w 9884790"/>
              <a:gd name="connsiteY8" fmla="*/ 0 h 5483420"/>
              <a:gd name="connsiteX9" fmla="*/ 4541189 w 9884790"/>
              <a:gd name="connsiteY9" fmla="*/ 0 h 5483420"/>
              <a:gd name="connsiteX10" fmla="*/ 5122647 w 9884790"/>
              <a:gd name="connsiteY10" fmla="*/ 0 h 5483420"/>
              <a:gd name="connsiteX11" fmla="*/ 5802953 w 9884790"/>
              <a:gd name="connsiteY11" fmla="*/ 0 h 5483420"/>
              <a:gd name="connsiteX12" fmla="*/ 6582107 w 9884790"/>
              <a:gd name="connsiteY12" fmla="*/ 0 h 5483420"/>
              <a:gd name="connsiteX13" fmla="*/ 6965870 w 9884790"/>
              <a:gd name="connsiteY13" fmla="*/ 0 h 5483420"/>
              <a:gd name="connsiteX14" fmla="*/ 7745024 w 9884790"/>
              <a:gd name="connsiteY14" fmla="*/ 0 h 5483420"/>
              <a:gd name="connsiteX15" fmla="*/ 8524178 w 9884790"/>
              <a:gd name="connsiteY15" fmla="*/ 0 h 5483420"/>
              <a:gd name="connsiteX16" fmla="*/ 9006788 w 9884790"/>
              <a:gd name="connsiteY16" fmla="*/ 0 h 5483420"/>
              <a:gd name="connsiteX17" fmla="*/ 9884790 w 9884790"/>
              <a:gd name="connsiteY17" fmla="*/ 0 h 5483420"/>
              <a:gd name="connsiteX18" fmla="*/ 9884790 w 9884790"/>
              <a:gd name="connsiteY18" fmla="*/ 438674 h 5483420"/>
              <a:gd name="connsiteX19" fmla="*/ 9884790 w 9884790"/>
              <a:gd name="connsiteY19" fmla="*/ 822513 h 5483420"/>
              <a:gd name="connsiteX20" fmla="*/ 9884790 w 9884790"/>
              <a:gd name="connsiteY20" fmla="*/ 1480523 h 5483420"/>
              <a:gd name="connsiteX21" fmla="*/ 9884790 w 9884790"/>
              <a:gd name="connsiteY21" fmla="*/ 1974031 h 5483420"/>
              <a:gd name="connsiteX22" fmla="*/ 9884790 w 9884790"/>
              <a:gd name="connsiteY22" fmla="*/ 2522373 h 5483420"/>
              <a:gd name="connsiteX23" fmla="*/ 9884790 w 9884790"/>
              <a:gd name="connsiteY23" fmla="*/ 3180384 h 5483420"/>
              <a:gd name="connsiteX24" fmla="*/ 9884790 w 9884790"/>
              <a:gd name="connsiteY24" fmla="*/ 3728726 h 5483420"/>
              <a:gd name="connsiteX25" fmla="*/ 9884790 w 9884790"/>
              <a:gd name="connsiteY25" fmla="*/ 4222233 h 5483420"/>
              <a:gd name="connsiteX26" fmla="*/ 9884790 w 9884790"/>
              <a:gd name="connsiteY26" fmla="*/ 4825410 h 5483420"/>
              <a:gd name="connsiteX27" fmla="*/ 9884790 w 9884790"/>
              <a:gd name="connsiteY27" fmla="*/ 5483420 h 5483420"/>
              <a:gd name="connsiteX28" fmla="*/ 9105636 w 9884790"/>
              <a:gd name="connsiteY28" fmla="*/ 5483420 h 5483420"/>
              <a:gd name="connsiteX29" fmla="*/ 8425330 w 9884790"/>
              <a:gd name="connsiteY29" fmla="*/ 5483420 h 5483420"/>
              <a:gd name="connsiteX30" fmla="*/ 7646176 w 9884790"/>
              <a:gd name="connsiteY30" fmla="*/ 5483420 h 5483420"/>
              <a:gd name="connsiteX31" fmla="*/ 7064718 w 9884790"/>
              <a:gd name="connsiteY31" fmla="*/ 5483420 h 5483420"/>
              <a:gd name="connsiteX32" fmla="*/ 6285564 w 9884790"/>
              <a:gd name="connsiteY32" fmla="*/ 5483420 h 5483420"/>
              <a:gd name="connsiteX33" fmla="*/ 5704105 w 9884790"/>
              <a:gd name="connsiteY33" fmla="*/ 5483420 h 5483420"/>
              <a:gd name="connsiteX34" fmla="*/ 5221495 w 9884790"/>
              <a:gd name="connsiteY34" fmla="*/ 5483420 h 5483420"/>
              <a:gd name="connsiteX35" fmla="*/ 4738885 w 9884790"/>
              <a:gd name="connsiteY35" fmla="*/ 5483420 h 5483420"/>
              <a:gd name="connsiteX36" fmla="*/ 4157426 w 9884790"/>
              <a:gd name="connsiteY36" fmla="*/ 5483420 h 5483420"/>
              <a:gd name="connsiteX37" fmla="*/ 3872512 w 9884790"/>
              <a:gd name="connsiteY37" fmla="*/ 5483420 h 5483420"/>
              <a:gd name="connsiteX38" fmla="*/ 3291054 w 9884790"/>
              <a:gd name="connsiteY38" fmla="*/ 5483420 h 5483420"/>
              <a:gd name="connsiteX39" fmla="*/ 2511900 w 9884790"/>
              <a:gd name="connsiteY39" fmla="*/ 5483420 h 5483420"/>
              <a:gd name="connsiteX40" fmla="*/ 2029289 w 9884790"/>
              <a:gd name="connsiteY40" fmla="*/ 5483420 h 5483420"/>
              <a:gd name="connsiteX41" fmla="*/ 1250135 w 9884790"/>
              <a:gd name="connsiteY41" fmla="*/ 5483420 h 5483420"/>
              <a:gd name="connsiteX42" fmla="*/ 569829 w 9884790"/>
              <a:gd name="connsiteY42" fmla="*/ 5483420 h 5483420"/>
              <a:gd name="connsiteX43" fmla="*/ 0 w 9884790"/>
              <a:gd name="connsiteY43" fmla="*/ 5483420 h 5483420"/>
              <a:gd name="connsiteX44" fmla="*/ 0 w 9884790"/>
              <a:gd name="connsiteY44" fmla="*/ 4935078 h 5483420"/>
              <a:gd name="connsiteX45" fmla="*/ 0 w 9884790"/>
              <a:gd name="connsiteY45" fmla="*/ 4386736 h 5483420"/>
              <a:gd name="connsiteX46" fmla="*/ 0 w 9884790"/>
              <a:gd name="connsiteY46" fmla="*/ 3948062 h 5483420"/>
              <a:gd name="connsiteX47" fmla="*/ 0 w 9884790"/>
              <a:gd name="connsiteY47" fmla="*/ 3290052 h 5483420"/>
              <a:gd name="connsiteX48" fmla="*/ 0 w 9884790"/>
              <a:gd name="connsiteY48" fmla="*/ 2741710 h 5483420"/>
              <a:gd name="connsiteX49" fmla="*/ 0 w 9884790"/>
              <a:gd name="connsiteY49" fmla="*/ 2083700 h 5483420"/>
              <a:gd name="connsiteX50" fmla="*/ 0 w 9884790"/>
              <a:gd name="connsiteY50" fmla="*/ 1645026 h 5483420"/>
              <a:gd name="connsiteX51" fmla="*/ 0 w 9884790"/>
              <a:gd name="connsiteY51" fmla="*/ 1041850 h 5483420"/>
              <a:gd name="connsiteX52" fmla="*/ 0 w 9884790"/>
              <a:gd name="connsiteY52" fmla="*/ 603176 h 5483420"/>
              <a:gd name="connsiteX53" fmla="*/ 0 w 9884790"/>
              <a:gd name="connsiteY53" fmla="*/ 0 h 54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884790" h="5483420" extrusionOk="0">
                <a:moveTo>
                  <a:pt x="0" y="0"/>
                </a:moveTo>
                <a:cubicBezTo>
                  <a:pt x="129371" y="-58094"/>
                  <a:pt x="323005" y="47647"/>
                  <a:pt x="581458" y="0"/>
                </a:cubicBezTo>
                <a:cubicBezTo>
                  <a:pt x="839911" y="-47647"/>
                  <a:pt x="863304" y="25453"/>
                  <a:pt x="965221" y="0"/>
                </a:cubicBezTo>
                <a:cubicBezTo>
                  <a:pt x="1067138" y="-25453"/>
                  <a:pt x="1214713" y="9016"/>
                  <a:pt x="1447831" y="0"/>
                </a:cubicBezTo>
                <a:cubicBezTo>
                  <a:pt x="1680949" y="-9016"/>
                  <a:pt x="1986289" y="82845"/>
                  <a:pt x="2226985" y="0"/>
                </a:cubicBezTo>
                <a:cubicBezTo>
                  <a:pt x="2467681" y="-82845"/>
                  <a:pt x="2635312" y="89260"/>
                  <a:pt x="3006139" y="0"/>
                </a:cubicBezTo>
                <a:cubicBezTo>
                  <a:pt x="3376966" y="-89260"/>
                  <a:pt x="3314572" y="14156"/>
                  <a:pt x="3488749" y="0"/>
                </a:cubicBezTo>
                <a:cubicBezTo>
                  <a:pt x="3662926" y="-14156"/>
                  <a:pt x="3793500" y="16048"/>
                  <a:pt x="3872512" y="0"/>
                </a:cubicBezTo>
                <a:cubicBezTo>
                  <a:pt x="3951524" y="-16048"/>
                  <a:pt x="4145397" y="39333"/>
                  <a:pt x="4256274" y="0"/>
                </a:cubicBezTo>
                <a:cubicBezTo>
                  <a:pt x="4367151" y="-39333"/>
                  <a:pt x="4442570" y="364"/>
                  <a:pt x="4541189" y="0"/>
                </a:cubicBezTo>
                <a:cubicBezTo>
                  <a:pt x="4639808" y="-364"/>
                  <a:pt x="4948857" y="7395"/>
                  <a:pt x="5122647" y="0"/>
                </a:cubicBezTo>
                <a:cubicBezTo>
                  <a:pt x="5296437" y="-7395"/>
                  <a:pt x="5657307" y="80983"/>
                  <a:pt x="5802953" y="0"/>
                </a:cubicBezTo>
                <a:cubicBezTo>
                  <a:pt x="5948599" y="-80983"/>
                  <a:pt x="6370558" y="24120"/>
                  <a:pt x="6582107" y="0"/>
                </a:cubicBezTo>
                <a:cubicBezTo>
                  <a:pt x="6793656" y="-24120"/>
                  <a:pt x="6885288" y="38387"/>
                  <a:pt x="6965870" y="0"/>
                </a:cubicBezTo>
                <a:cubicBezTo>
                  <a:pt x="7046452" y="-38387"/>
                  <a:pt x="7476460" y="26973"/>
                  <a:pt x="7745024" y="0"/>
                </a:cubicBezTo>
                <a:cubicBezTo>
                  <a:pt x="8013588" y="-26973"/>
                  <a:pt x="8240527" y="30009"/>
                  <a:pt x="8524178" y="0"/>
                </a:cubicBezTo>
                <a:cubicBezTo>
                  <a:pt x="8807829" y="-30009"/>
                  <a:pt x="8866740" y="18532"/>
                  <a:pt x="9006788" y="0"/>
                </a:cubicBezTo>
                <a:cubicBezTo>
                  <a:pt x="9146836" y="-18532"/>
                  <a:pt x="9561247" y="83211"/>
                  <a:pt x="9884790" y="0"/>
                </a:cubicBezTo>
                <a:cubicBezTo>
                  <a:pt x="9926769" y="164169"/>
                  <a:pt x="9859933" y="225029"/>
                  <a:pt x="9884790" y="438674"/>
                </a:cubicBezTo>
                <a:cubicBezTo>
                  <a:pt x="9909647" y="652319"/>
                  <a:pt x="9855402" y="670398"/>
                  <a:pt x="9884790" y="822513"/>
                </a:cubicBezTo>
                <a:cubicBezTo>
                  <a:pt x="9914178" y="974628"/>
                  <a:pt x="9869750" y="1295855"/>
                  <a:pt x="9884790" y="1480523"/>
                </a:cubicBezTo>
                <a:cubicBezTo>
                  <a:pt x="9899830" y="1665191"/>
                  <a:pt x="9860713" y="1830816"/>
                  <a:pt x="9884790" y="1974031"/>
                </a:cubicBezTo>
                <a:cubicBezTo>
                  <a:pt x="9908867" y="2117246"/>
                  <a:pt x="9823356" y="2310150"/>
                  <a:pt x="9884790" y="2522373"/>
                </a:cubicBezTo>
                <a:cubicBezTo>
                  <a:pt x="9946224" y="2734596"/>
                  <a:pt x="9864494" y="2867151"/>
                  <a:pt x="9884790" y="3180384"/>
                </a:cubicBezTo>
                <a:cubicBezTo>
                  <a:pt x="9905086" y="3493617"/>
                  <a:pt x="9871976" y="3499313"/>
                  <a:pt x="9884790" y="3728726"/>
                </a:cubicBezTo>
                <a:cubicBezTo>
                  <a:pt x="9897604" y="3958139"/>
                  <a:pt x="9874222" y="4102873"/>
                  <a:pt x="9884790" y="4222233"/>
                </a:cubicBezTo>
                <a:cubicBezTo>
                  <a:pt x="9895358" y="4341593"/>
                  <a:pt x="9826912" y="4548993"/>
                  <a:pt x="9884790" y="4825410"/>
                </a:cubicBezTo>
                <a:cubicBezTo>
                  <a:pt x="9942668" y="5101827"/>
                  <a:pt x="9846247" y="5295468"/>
                  <a:pt x="9884790" y="5483420"/>
                </a:cubicBezTo>
                <a:cubicBezTo>
                  <a:pt x="9711350" y="5538927"/>
                  <a:pt x="9301951" y="5470578"/>
                  <a:pt x="9105636" y="5483420"/>
                </a:cubicBezTo>
                <a:cubicBezTo>
                  <a:pt x="8909321" y="5496262"/>
                  <a:pt x="8704739" y="5438854"/>
                  <a:pt x="8425330" y="5483420"/>
                </a:cubicBezTo>
                <a:cubicBezTo>
                  <a:pt x="8145921" y="5527986"/>
                  <a:pt x="7943934" y="5400391"/>
                  <a:pt x="7646176" y="5483420"/>
                </a:cubicBezTo>
                <a:cubicBezTo>
                  <a:pt x="7348418" y="5566449"/>
                  <a:pt x="7188037" y="5442016"/>
                  <a:pt x="7064718" y="5483420"/>
                </a:cubicBezTo>
                <a:cubicBezTo>
                  <a:pt x="6941399" y="5524824"/>
                  <a:pt x="6655101" y="5465541"/>
                  <a:pt x="6285564" y="5483420"/>
                </a:cubicBezTo>
                <a:cubicBezTo>
                  <a:pt x="5916027" y="5501299"/>
                  <a:pt x="5893836" y="5467275"/>
                  <a:pt x="5704105" y="5483420"/>
                </a:cubicBezTo>
                <a:cubicBezTo>
                  <a:pt x="5514374" y="5499565"/>
                  <a:pt x="5388474" y="5465833"/>
                  <a:pt x="5221495" y="5483420"/>
                </a:cubicBezTo>
                <a:cubicBezTo>
                  <a:pt x="5054516" y="5501007"/>
                  <a:pt x="4935656" y="5455880"/>
                  <a:pt x="4738885" y="5483420"/>
                </a:cubicBezTo>
                <a:cubicBezTo>
                  <a:pt x="4542114" y="5510960"/>
                  <a:pt x="4334165" y="5460333"/>
                  <a:pt x="4157426" y="5483420"/>
                </a:cubicBezTo>
                <a:cubicBezTo>
                  <a:pt x="3980687" y="5506507"/>
                  <a:pt x="3962934" y="5462504"/>
                  <a:pt x="3872512" y="5483420"/>
                </a:cubicBezTo>
                <a:cubicBezTo>
                  <a:pt x="3782090" y="5504336"/>
                  <a:pt x="3578803" y="5419267"/>
                  <a:pt x="3291054" y="5483420"/>
                </a:cubicBezTo>
                <a:cubicBezTo>
                  <a:pt x="3003305" y="5547573"/>
                  <a:pt x="2886166" y="5432632"/>
                  <a:pt x="2511900" y="5483420"/>
                </a:cubicBezTo>
                <a:cubicBezTo>
                  <a:pt x="2137634" y="5534208"/>
                  <a:pt x="2138658" y="5450354"/>
                  <a:pt x="2029289" y="5483420"/>
                </a:cubicBezTo>
                <a:cubicBezTo>
                  <a:pt x="1919920" y="5516486"/>
                  <a:pt x="1498128" y="5439446"/>
                  <a:pt x="1250135" y="5483420"/>
                </a:cubicBezTo>
                <a:cubicBezTo>
                  <a:pt x="1002142" y="5527394"/>
                  <a:pt x="879336" y="5470073"/>
                  <a:pt x="569829" y="5483420"/>
                </a:cubicBezTo>
                <a:cubicBezTo>
                  <a:pt x="260322" y="5496767"/>
                  <a:pt x="159934" y="5436807"/>
                  <a:pt x="0" y="5483420"/>
                </a:cubicBezTo>
                <a:cubicBezTo>
                  <a:pt x="-51922" y="5243784"/>
                  <a:pt x="3569" y="5052627"/>
                  <a:pt x="0" y="4935078"/>
                </a:cubicBezTo>
                <a:cubicBezTo>
                  <a:pt x="-3569" y="4817529"/>
                  <a:pt x="48759" y="4532596"/>
                  <a:pt x="0" y="4386736"/>
                </a:cubicBezTo>
                <a:cubicBezTo>
                  <a:pt x="-48759" y="4240876"/>
                  <a:pt x="14588" y="4149606"/>
                  <a:pt x="0" y="3948062"/>
                </a:cubicBezTo>
                <a:cubicBezTo>
                  <a:pt x="-14588" y="3746518"/>
                  <a:pt x="77419" y="3514854"/>
                  <a:pt x="0" y="3290052"/>
                </a:cubicBezTo>
                <a:cubicBezTo>
                  <a:pt x="-77419" y="3065250"/>
                  <a:pt x="52606" y="2881717"/>
                  <a:pt x="0" y="2741710"/>
                </a:cubicBezTo>
                <a:cubicBezTo>
                  <a:pt x="-52606" y="2601703"/>
                  <a:pt x="75910" y="2320641"/>
                  <a:pt x="0" y="2083700"/>
                </a:cubicBezTo>
                <a:cubicBezTo>
                  <a:pt x="-75910" y="1846759"/>
                  <a:pt x="28411" y="1751547"/>
                  <a:pt x="0" y="1645026"/>
                </a:cubicBezTo>
                <a:cubicBezTo>
                  <a:pt x="-28411" y="1538505"/>
                  <a:pt x="47374" y="1216105"/>
                  <a:pt x="0" y="1041850"/>
                </a:cubicBezTo>
                <a:cubicBezTo>
                  <a:pt x="-47374" y="867595"/>
                  <a:pt x="47683" y="750947"/>
                  <a:pt x="0" y="603176"/>
                </a:cubicBezTo>
                <a:cubicBezTo>
                  <a:pt x="-47683" y="455405"/>
                  <a:pt x="11358" y="164941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5965462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013073-68F2-4662-7AF3-0DCAFBA5E8D3}"/>
              </a:ext>
            </a:extLst>
          </p:cNvPr>
          <p:cNvSpPr txBox="1"/>
          <p:nvPr/>
        </p:nvSpPr>
        <p:spPr>
          <a:xfrm>
            <a:off x="3200320" y="4355985"/>
            <a:ext cx="609600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s-MX" sz="160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Regnum Christi </a:t>
            </a:r>
          </a:p>
          <a:p>
            <a:pPr algn="ctr" fontAlgn="base">
              <a:spcAft>
                <a:spcPts val="600"/>
              </a:spcAft>
            </a:pPr>
            <a:r>
              <a:rPr lang="es-MX" sz="160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Familia espiritual y cuerpo apostólico</a:t>
            </a:r>
          </a:p>
          <a:p>
            <a:pPr algn="ctr" fontAlgn="base">
              <a:spcAft>
                <a:spcPts val="600"/>
              </a:spcAft>
            </a:pPr>
            <a:r>
              <a:rPr lang="es-MX"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gran comunidad de apóstoles en salida #3 EFRC</a:t>
            </a:r>
          </a:p>
          <a:p>
            <a:pPr algn="ctr" fontAlgn="base">
              <a:spcAft>
                <a:spcPts val="600"/>
              </a:spcAft>
            </a:pPr>
            <a:r>
              <a:rPr lang="es-MX"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s-MX" sz="160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ara evangelizar la sociedad</a:t>
            </a:r>
            <a:endParaRPr lang="es-MX" sz="140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6DC6DE-39A3-F3BC-2F3E-551F659540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078" t="10295"/>
          <a:stretch/>
        </p:blipFill>
        <p:spPr>
          <a:xfrm>
            <a:off x="6613168" y="3276428"/>
            <a:ext cx="1725032" cy="6783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9A293F-2725-E07D-2581-C79F7C24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50845" b="3532"/>
          <a:stretch/>
        </p:blipFill>
        <p:spPr>
          <a:xfrm>
            <a:off x="4233640" y="3274790"/>
            <a:ext cx="1885375" cy="6799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4144B4-A72E-A25F-1656-617DA7B0E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377" y="3186391"/>
            <a:ext cx="2387723" cy="7683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8C6DEC-ABF7-0B08-DFED-6F1E0C751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642" y="3190061"/>
            <a:ext cx="2212281" cy="7683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7810D2-CE55-10C1-BF37-9CD172967D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352" y="4131365"/>
            <a:ext cx="2033596" cy="19320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5821A2-A0AE-CB8B-C77C-07E56BACE5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259" y="4047835"/>
            <a:ext cx="1768066" cy="19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B56E7-35C7-4E40-FFD2-F4ADD694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B0264F4-69CA-7782-C496-1D847FBB114E}"/>
              </a:ext>
            </a:extLst>
          </p:cNvPr>
          <p:cNvSpPr/>
          <p:nvPr/>
        </p:nvSpPr>
        <p:spPr>
          <a:xfrm>
            <a:off x="6149227" y="1059567"/>
            <a:ext cx="4788224" cy="320735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E9803C4-642F-83D4-0BC7-0CCA71E2330D}"/>
              </a:ext>
            </a:extLst>
          </p:cNvPr>
          <p:cNvSpPr/>
          <p:nvPr/>
        </p:nvSpPr>
        <p:spPr>
          <a:xfrm>
            <a:off x="6149227" y="5896639"/>
            <a:ext cx="4788224" cy="320735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5F754AE-F4B8-0675-72D5-D063BA751E29}"/>
              </a:ext>
            </a:extLst>
          </p:cNvPr>
          <p:cNvSpPr/>
          <p:nvPr/>
        </p:nvSpPr>
        <p:spPr>
          <a:xfrm>
            <a:off x="6151636" y="1138658"/>
            <a:ext cx="312013" cy="4866357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2D64EF3-A454-7CE9-2152-E738B7555408}"/>
              </a:ext>
            </a:extLst>
          </p:cNvPr>
          <p:cNvSpPr/>
          <p:nvPr/>
        </p:nvSpPr>
        <p:spPr>
          <a:xfrm>
            <a:off x="10625438" y="1201666"/>
            <a:ext cx="312013" cy="1036568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685FCBE-F191-2583-8904-6C7DC9390386}"/>
              </a:ext>
            </a:extLst>
          </p:cNvPr>
          <p:cNvSpPr/>
          <p:nvPr/>
        </p:nvSpPr>
        <p:spPr>
          <a:xfrm>
            <a:off x="10619488" y="4905771"/>
            <a:ext cx="312013" cy="1036568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7DFE8F-3007-8D38-440B-1E164662E6A4}"/>
              </a:ext>
            </a:extLst>
          </p:cNvPr>
          <p:cNvSpPr/>
          <p:nvPr/>
        </p:nvSpPr>
        <p:spPr>
          <a:xfrm>
            <a:off x="6887755" y="1701174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ECYD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1992484-1E6B-9E0C-88C8-4DCAEE2D5335}"/>
              </a:ext>
            </a:extLst>
          </p:cNvPr>
          <p:cNvSpPr/>
          <p:nvPr/>
        </p:nvSpPr>
        <p:spPr>
          <a:xfrm>
            <a:off x="8022061" y="1584330"/>
            <a:ext cx="962556" cy="750883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Jóvenes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049B14-E6CF-96ED-EEE5-4FD80954F26E}"/>
              </a:ext>
            </a:extLst>
          </p:cNvPr>
          <p:cNvSpPr/>
          <p:nvPr/>
        </p:nvSpPr>
        <p:spPr>
          <a:xfrm>
            <a:off x="9370649" y="1665888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Adultos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2040E6F-3900-6813-E86A-DEFBB816EE9B}"/>
              </a:ext>
            </a:extLst>
          </p:cNvPr>
          <p:cNvSpPr/>
          <p:nvPr/>
        </p:nvSpPr>
        <p:spPr>
          <a:xfrm>
            <a:off x="6643529" y="2732964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Colegio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B1BCABA-F4FB-ADE7-F054-D34713332066}"/>
              </a:ext>
            </a:extLst>
          </p:cNvPr>
          <p:cNvSpPr/>
          <p:nvPr/>
        </p:nvSpPr>
        <p:spPr>
          <a:xfrm>
            <a:off x="6952044" y="4915497"/>
            <a:ext cx="1350057" cy="750815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Universidad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90AA0C5-C422-B182-F6EF-28300FE7BBCA}"/>
              </a:ext>
            </a:extLst>
          </p:cNvPr>
          <p:cNvSpPr/>
          <p:nvPr/>
        </p:nvSpPr>
        <p:spPr>
          <a:xfrm>
            <a:off x="8724914" y="4836242"/>
            <a:ext cx="1587430" cy="750815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Comunidades LC, CRC, LCRC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47F7F62-2A89-48B6-E036-55EE807F983D}"/>
              </a:ext>
            </a:extLst>
          </p:cNvPr>
          <p:cNvSpPr/>
          <p:nvPr/>
        </p:nvSpPr>
        <p:spPr>
          <a:xfrm>
            <a:off x="6736138" y="3813610"/>
            <a:ext cx="1121246" cy="750814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/>
              <a:t>apostolados</a:t>
            </a:r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1DD2E5C-84C8-A9D6-AF92-7D5422014F10}"/>
              </a:ext>
            </a:extLst>
          </p:cNvPr>
          <p:cNvSpPr/>
          <p:nvPr/>
        </p:nvSpPr>
        <p:spPr>
          <a:xfrm>
            <a:off x="8003970" y="2896633"/>
            <a:ext cx="2007773" cy="1363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chemeClr val="tx1"/>
                </a:solidFill>
              </a:rPr>
              <a:t>Localidad:</a:t>
            </a:r>
          </a:p>
          <a:p>
            <a:pPr algn="ctr"/>
            <a:r>
              <a:rPr lang="es-MX" b="1">
                <a:solidFill>
                  <a:schemeClr val="tx1"/>
                </a:solidFill>
              </a:rPr>
              <a:t>Comunidad orante de apóstoles en salida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5EE3858-03FF-89D8-FA20-5340859B9019}"/>
              </a:ext>
            </a:extLst>
          </p:cNvPr>
          <p:cNvSpPr/>
          <p:nvPr/>
        </p:nvSpPr>
        <p:spPr>
          <a:xfrm>
            <a:off x="659711" y="1032857"/>
            <a:ext cx="4788224" cy="320735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108136B-EE3F-4D9C-97CD-7FDC380350E4}"/>
              </a:ext>
            </a:extLst>
          </p:cNvPr>
          <p:cNvSpPr/>
          <p:nvPr/>
        </p:nvSpPr>
        <p:spPr>
          <a:xfrm>
            <a:off x="659711" y="5869929"/>
            <a:ext cx="4788224" cy="320735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7F56765-9E15-35D8-4BD1-9C899349ABB5}"/>
              </a:ext>
            </a:extLst>
          </p:cNvPr>
          <p:cNvSpPr/>
          <p:nvPr/>
        </p:nvSpPr>
        <p:spPr>
          <a:xfrm>
            <a:off x="662120" y="1111948"/>
            <a:ext cx="312013" cy="4866357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1A9B173-F677-3E54-B5E1-B14F19B53F34}"/>
              </a:ext>
            </a:extLst>
          </p:cNvPr>
          <p:cNvSpPr/>
          <p:nvPr/>
        </p:nvSpPr>
        <p:spPr>
          <a:xfrm>
            <a:off x="5135922" y="1174956"/>
            <a:ext cx="312013" cy="1036568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D2D10C94-5B2D-301F-7CDD-E0155E8F32E3}"/>
              </a:ext>
            </a:extLst>
          </p:cNvPr>
          <p:cNvSpPr/>
          <p:nvPr/>
        </p:nvSpPr>
        <p:spPr>
          <a:xfrm>
            <a:off x="5129972" y="4879061"/>
            <a:ext cx="312013" cy="1036568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4F1ABF-AACA-0B3C-BADD-7B16F639C703}"/>
              </a:ext>
            </a:extLst>
          </p:cNvPr>
          <p:cNvSpPr/>
          <p:nvPr/>
        </p:nvSpPr>
        <p:spPr>
          <a:xfrm>
            <a:off x="1398239" y="1674464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ECYD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8795CD-FFCE-A5CC-6016-212CB4C3F27F}"/>
              </a:ext>
            </a:extLst>
          </p:cNvPr>
          <p:cNvSpPr/>
          <p:nvPr/>
        </p:nvSpPr>
        <p:spPr>
          <a:xfrm>
            <a:off x="2532545" y="1557621"/>
            <a:ext cx="1107540" cy="651520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Jóvenes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4A6B4A0-BB3E-928D-3314-C00F1C90831F}"/>
              </a:ext>
            </a:extLst>
          </p:cNvPr>
          <p:cNvSpPr/>
          <p:nvPr/>
        </p:nvSpPr>
        <p:spPr>
          <a:xfrm>
            <a:off x="3881133" y="1639178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Adultos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BDB3F12-7EC9-032B-565E-260CBAE85DC3}"/>
              </a:ext>
            </a:extLst>
          </p:cNvPr>
          <p:cNvSpPr/>
          <p:nvPr/>
        </p:nvSpPr>
        <p:spPr>
          <a:xfrm>
            <a:off x="1154013" y="2706254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Colegio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14FEC14-7937-8F37-194D-3B8938637844}"/>
              </a:ext>
            </a:extLst>
          </p:cNvPr>
          <p:cNvSpPr/>
          <p:nvPr/>
        </p:nvSpPr>
        <p:spPr>
          <a:xfrm>
            <a:off x="1462528" y="4888787"/>
            <a:ext cx="1350057" cy="750815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Universidad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009B54F-F95F-933B-7930-44E530846F15}"/>
              </a:ext>
            </a:extLst>
          </p:cNvPr>
          <p:cNvSpPr/>
          <p:nvPr/>
        </p:nvSpPr>
        <p:spPr>
          <a:xfrm>
            <a:off x="3235398" y="4809532"/>
            <a:ext cx="1587430" cy="830070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Comunidades LC, CRC, LCRC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2DC936D-FC55-9A36-E0BD-29BA7FB79CC9}"/>
              </a:ext>
            </a:extLst>
          </p:cNvPr>
          <p:cNvSpPr/>
          <p:nvPr/>
        </p:nvSpPr>
        <p:spPr>
          <a:xfrm>
            <a:off x="1246622" y="3786900"/>
            <a:ext cx="1117658" cy="593408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/>
              <a:t>apostolados</a:t>
            </a:r>
            <a:endParaRPr lang="es-MX"/>
          </a:p>
        </p:txBody>
      </p:sp>
      <p:sp>
        <p:nvSpPr>
          <p:cNvPr id="29" name="Flecha: curvada hacia la izquierda 28">
            <a:extLst>
              <a:ext uri="{FF2B5EF4-FFF2-40B4-BE49-F238E27FC236}">
                <a16:creationId xmlns:a16="http://schemas.microsoft.com/office/drawing/2014/main" id="{A94EC900-DC57-0AF8-7543-12A4DEFAAEBE}"/>
              </a:ext>
            </a:extLst>
          </p:cNvPr>
          <p:cNvSpPr/>
          <p:nvPr/>
        </p:nvSpPr>
        <p:spPr>
          <a:xfrm>
            <a:off x="2636769" y="2706254"/>
            <a:ext cx="2214716" cy="1685420"/>
          </a:xfrm>
          <a:prstGeom prst="curvedLeftArrow">
            <a:avLst/>
          </a:prstGeom>
          <a:solidFill>
            <a:srgbClr val="8E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B69A2D25-83BC-8A3A-279D-332D8977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33" t="30203" r="10721" b="30557"/>
          <a:stretch/>
        </p:blipFill>
        <p:spPr>
          <a:xfrm>
            <a:off x="10158329" y="2795714"/>
            <a:ext cx="2033671" cy="1363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90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CA378-5FD9-4F59-E17F-C0025C4B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34449-BCCB-D7C5-F34A-96FBA00DB119}"/>
              </a:ext>
            </a:extLst>
          </p:cNvPr>
          <p:cNvSpPr txBox="1">
            <a:spLocks/>
          </p:cNvSpPr>
          <p:nvPr/>
        </p:nvSpPr>
        <p:spPr>
          <a:xfrm>
            <a:off x="913931" y="1785668"/>
            <a:ext cx="4116095" cy="3772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800">
                <a:solidFill>
                  <a:srgbClr val="6B8EA2"/>
                </a:solidFill>
              </a:rPr>
              <a:t>Un carisma, </a:t>
            </a:r>
            <a:br>
              <a:rPr lang="es-MX" sz="2800">
                <a:solidFill>
                  <a:srgbClr val="6B8EA2"/>
                </a:solidFill>
              </a:rPr>
            </a:br>
            <a:r>
              <a:rPr lang="es-MX" sz="2800">
                <a:solidFill>
                  <a:srgbClr val="6B8EA2"/>
                </a:solidFill>
              </a:rPr>
              <a:t>una misión común, </a:t>
            </a:r>
            <a:br>
              <a:rPr lang="es-MX" sz="2800">
                <a:solidFill>
                  <a:srgbClr val="6B8EA2"/>
                </a:solidFill>
              </a:rPr>
            </a:br>
            <a:r>
              <a:rPr lang="es-MX" sz="2800">
                <a:solidFill>
                  <a:srgbClr val="6B8EA2"/>
                </a:solidFill>
              </a:rPr>
              <a:t>una localidad,</a:t>
            </a:r>
            <a:br>
              <a:rPr lang="es-MX" sz="2800">
                <a:solidFill>
                  <a:srgbClr val="6B8EA2"/>
                </a:solidFill>
              </a:rPr>
            </a:br>
            <a:r>
              <a:rPr lang="es-MX" sz="2800">
                <a:solidFill>
                  <a:srgbClr val="6B8EA2"/>
                </a:solidFill>
              </a:rPr>
              <a:t>una misma sociedad,</a:t>
            </a:r>
            <a:br>
              <a:rPr lang="es-MX" sz="2800">
                <a:solidFill>
                  <a:srgbClr val="6B8EA2"/>
                </a:solidFill>
              </a:rPr>
            </a:br>
            <a:r>
              <a:rPr lang="es-MX" sz="2800">
                <a:solidFill>
                  <a:srgbClr val="6B8EA2"/>
                </a:solidFill>
              </a:rPr>
              <a:t>un RC vivido en plenitud </a:t>
            </a:r>
            <a:br>
              <a:rPr lang="es-MX" sz="2800">
                <a:solidFill>
                  <a:srgbClr val="6B8EA2"/>
                </a:solidFill>
              </a:rPr>
            </a:br>
            <a:r>
              <a:rPr lang="es-MX" sz="2800" i="1">
                <a:solidFill>
                  <a:srgbClr val="6B8EA2"/>
                </a:solidFill>
              </a:rPr>
              <a:t>desde la identidad de todos sus componentes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83F36A-B7CD-3A94-6C19-138671570280}"/>
              </a:ext>
            </a:extLst>
          </p:cNvPr>
          <p:cNvSpPr/>
          <p:nvPr/>
        </p:nvSpPr>
        <p:spPr>
          <a:xfrm>
            <a:off x="142821" y="5617464"/>
            <a:ext cx="5712707" cy="571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chemeClr val="tx1"/>
                </a:solidFill>
              </a:rPr>
              <a:t>“El Creador de la diversidad es el Autor de la Unidad” 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3D3967A-66AA-5E84-C5D2-EC5314EAC3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733" t="30203" r="10721" b="30557"/>
          <a:stretch/>
        </p:blipFill>
        <p:spPr>
          <a:xfrm>
            <a:off x="10158329" y="2795714"/>
            <a:ext cx="2033671" cy="1363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24A6B7D-679C-0854-F608-A528272720D3}"/>
              </a:ext>
            </a:extLst>
          </p:cNvPr>
          <p:cNvSpPr/>
          <p:nvPr/>
        </p:nvSpPr>
        <p:spPr>
          <a:xfrm>
            <a:off x="6149227" y="1059567"/>
            <a:ext cx="4788224" cy="320735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6D98CC8-D25B-AD6C-CF81-60486B915F24}"/>
              </a:ext>
            </a:extLst>
          </p:cNvPr>
          <p:cNvSpPr/>
          <p:nvPr/>
        </p:nvSpPr>
        <p:spPr>
          <a:xfrm>
            <a:off x="6149227" y="5896639"/>
            <a:ext cx="4788224" cy="320735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1583AB7-A639-CBEB-942E-261CE0EE9BE4}"/>
              </a:ext>
            </a:extLst>
          </p:cNvPr>
          <p:cNvSpPr/>
          <p:nvPr/>
        </p:nvSpPr>
        <p:spPr>
          <a:xfrm>
            <a:off x="6151636" y="1138658"/>
            <a:ext cx="312013" cy="4866357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D959884-CE56-710F-6845-A9A8BCEDD714}"/>
              </a:ext>
            </a:extLst>
          </p:cNvPr>
          <p:cNvSpPr/>
          <p:nvPr/>
        </p:nvSpPr>
        <p:spPr>
          <a:xfrm>
            <a:off x="10625438" y="1201666"/>
            <a:ext cx="312013" cy="1036568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F331BA3-A50A-9AEC-1367-394C7CC02797}"/>
              </a:ext>
            </a:extLst>
          </p:cNvPr>
          <p:cNvSpPr/>
          <p:nvPr/>
        </p:nvSpPr>
        <p:spPr>
          <a:xfrm>
            <a:off x="10619488" y="4905771"/>
            <a:ext cx="312013" cy="1036568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6C3D498-2EFD-80AD-454C-D12AA23AC539}"/>
              </a:ext>
            </a:extLst>
          </p:cNvPr>
          <p:cNvSpPr/>
          <p:nvPr/>
        </p:nvSpPr>
        <p:spPr>
          <a:xfrm>
            <a:off x="6887755" y="1701174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ECYD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D778DA9-38CE-FAB7-E1AA-8271C8CD93BD}"/>
              </a:ext>
            </a:extLst>
          </p:cNvPr>
          <p:cNvSpPr/>
          <p:nvPr/>
        </p:nvSpPr>
        <p:spPr>
          <a:xfrm>
            <a:off x="8022061" y="1584330"/>
            <a:ext cx="962556" cy="750883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Jóvenes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80D7690-5D8B-ED39-AEC6-8FED68C2089E}"/>
              </a:ext>
            </a:extLst>
          </p:cNvPr>
          <p:cNvSpPr/>
          <p:nvPr/>
        </p:nvSpPr>
        <p:spPr>
          <a:xfrm>
            <a:off x="9370649" y="1665888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Adultos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22E7F9-91ED-DA7F-2CAD-71459D828DC7}"/>
              </a:ext>
            </a:extLst>
          </p:cNvPr>
          <p:cNvSpPr/>
          <p:nvPr/>
        </p:nvSpPr>
        <p:spPr>
          <a:xfrm>
            <a:off x="6643529" y="2732964"/>
            <a:ext cx="941695" cy="696036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Colegio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D1CDD7-4D71-3891-EE83-A0EFDFC4296A}"/>
              </a:ext>
            </a:extLst>
          </p:cNvPr>
          <p:cNvSpPr/>
          <p:nvPr/>
        </p:nvSpPr>
        <p:spPr>
          <a:xfrm>
            <a:off x="6952044" y="4915497"/>
            <a:ext cx="1350057" cy="750815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Universidad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A508212-FC9D-9031-C17B-653DB9FF162E}"/>
              </a:ext>
            </a:extLst>
          </p:cNvPr>
          <p:cNvSpPr/>
          <p:nvPr/>
        </p:nvSpPr>
        <p:spPr>
          <a:xfrm>
            <a:off x="8724914" y="4836242"/>
            <a:ext cx="1587430" cy="750815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Comunidades LC, CRC, LCRC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6399D99-7572-53D9-9D72-A6D635945B48}"/>
              </a:ext>
            </a:extLst>
          </p:cNvPr>
          <p:cNvSpPr/>
          <p:nvPr/>
        </p:nvSpPr>
        <p:spPr>
          <a:xfrm>
            <a:off x="6736138" y="3813610"/>
            <a:ext cx="1121246" cy="750814"/>
          </a:xfrm>
          <a:prstGeom prst="rect">
            <a:avLst/>
          </a:prstGeom>
          <a:solidFill>
            <a:srgbClr val="E1A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/>
              <a:t>apostolados</a:t>
            </a:r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A2A63AD-13A1-BD3B-E122-824E263C2085}"/>
              </a:ext>
            </a:extLst>
          </p:cNvPr>
          <p:cNvSpPr/>
          <p:nvPr/>
        </p:nvSpPr>
        <p:spPr>
          <a:xfrm>
            <a:off x="8003970" y="2896633"/>
            <a:ext cx="2007773" cy="1363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chemeClr val="tx1"/>
                </a:solidFill>
              </a:rPr>
              <a:t>Localidad:</a:t>
            </a:r>
          </a:p>
          <a:p>
            <a:pPr algn="ctr"/>
            <a:r>
              <a:rPr lang="es-MX" b="1">
                <a:solidFill>
                  <a:schemeClr val="tx1"/>
                </a:solidFill>
              </a:rPr>
              <a:t>Comunidad orante de apóstoles en salida</a:t>
            </a:r>
          </a:p>
        </p:txBody>
      </p:sp>
    </p:spTree>
    <p:extLst>
      <p:ext uri="{BB962C8B-B14F-4D97-AF65-F5344CB8AC3E}">
        <p14:creationId xmlns:p14="http://schemas.microsoft.com/office/powerpoint/2010/main" val="252701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69C977-513F-024F-773E-4E36AA0A1B1B}"/>
              </a:ext>
            </a:extLst>
          </p:cNvPr>
          <p:cNvSpPr txBox="1"/>
          <p:nvPr/>
        </p:nvSpPr>
        <p:spPr>
          <a:xfrm>
            <a:off x="314741" y="932714"/>
            <a:ext cx="756398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EFRC 51. Para que la Federación pueda más fácilmente cumplir sus finalidades, según se establecen en el #4 de los EFRC, de modo ordinario, las autoridades de las instituciones federadas, a nivel general, territorial o local, tengan reuniones conjuntas de </a:t>
            </a:r>
            <a:r>
              <a:rPr lang="es-MX" sz="17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planeación, programación y coordinación. </a:t>
            </a:r>
            <a:endParaRPr lang="es-MX" sz="1700" b="1">
              <a:latin typeface="Montserrat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137DCC-BCB9-A7F8-8E2D-77C445B3658E}"/>
              </a:ext>
            </a:extLst>
          </p:cNvPr>
          <p:cNvSpPr txBox="1"/>
          <p:nvPr/>
        </p:nvSpPr>
        <p:spPr>
          <a:xfrm>
            <a:off x="5482525" y="2807690"/>
            <a:ext cx="6098582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657"/>
              </a:lnSpc>
              <a:spcAft>
                <a:spcPts val="800"/>
              </a:spcAft>
              <a:buNone/>
            </a:pP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Nota explicativa de los #42-45 EFRC: </a:t>
            </a:r>
          </a:p>
          <a:p>
            <a:pPr algn="l" rtl="0" fontAlgn="base">
              <a:lnSpc>
                <a:spcPts val="1657"/>
              </a:lnSpc>
            </a:pP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4.b. </a:t>
            </a:r>
            <a:r>
              <a:rPr lang="es-MX" sz="17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que las obras participen en la vida y misión de la localidad</a:t>
            </a: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s-MX" sz="1700" b="0" i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cf.</a:t>
            </a:r>
            <a:r>
              <a:rPr lang="es-MX" sz="1700" b="0" i="1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EFRC</a:t>
            </a: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54 § 3) y se busquen sinergias entre el director local y los directores de las obras…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C18AC3-B532-5904-8DAB-865B4FA248A9}"/>
              </a:ext>
            </a:extLst>
          </p:cNvPr>
          <p:cNvSpPr txBox="1"/>
          <p:nvPr/>
        </p:nvSpPr>
        <p:spPr>
          <a:xfrm>
            <a:off x="390432" y="4349242"/>
            <a:ext cx="6584526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lnSpc>
                <a:spcPts val="1657"/>
              </a:lnSpc>
            </a:pP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EFRC 39. </a:t>
            </a:r>
            <a:r>
              <a:rPr lang="es-MX" sz="1700" b="0" i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(Principio de acción apostólica: </a:t>
            </a:r>
            <a:r>
              <a:rPr lang="es-MX" sz="1700" b="1" i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Apostolado organizado y eficaz). </a:t>
            </a: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Los miembros de las instituciones federadas y los fieles asociados animados por la caridad de Cristo ejercen su apostolado de una forma organizada y eficaz. Para ello: </a:t>
            </a:r>
          </a:p>
          <a:p>
            <a:pPr algn="just" rtl="0" fontAlgn="base">
              <a:lnSpc>
                <a:spcPts val="1657"/>
              </a:lnSpc>
              <a:buNone/>
            </a:pPr>
            <a:r>
              <a:rPr lang="es-MX" sz="17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1. </a:t>
            </a: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tienen siempre presente la misión y los fines últimos de las actividades que realizan; </a:t>
            </a:r>
          </a:p>
          <a:p>
            <a:pPr algn="just" rtl="0" fontAlgn="base">
              <a:lnSpc>
                <a:spcPts val="1657"/>
              </a:lnSpc>
            </a:pPr>
            <a:r>
              <a:rPr lang="es-MX" sz="17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2. </a:t>
            </a:r>
            <a:r>
              <a:rPr lang="es-MX" sz="17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trabajan con orden y programación; </a:t>
            </a:r>
          </a:p>
        </p:txBody>
      </p:sp>
    </p:spTree>
    <p:extLst>
      <p:ext uri="{BB962C8B-B14F-4D97-AF65-F5344CB8AC3E}">
        <p14:creationId xmlns:p14="http://schemas.microsoft.com/office/powerpoint/2010/main" val="7499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EC97A9-3982-DC6D-AC70-FB980845CB0C}"/>
              </a:ext>
            </a:extLst>
          </p:cNvPr>
          <p:cNvSpPr txBox="1"/>
          <p:nvPr/>
        </p:nvSpPr>
        <p:spPr>
          <a:xfrm>
            <a:off x="6621832" y="1388496"/>
            <a:ext cx="48506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None/>
            </a:pPr>
            <a:r>
              <a:rPr lang="es-MX" sz="18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Qué no es </a:t>
            </a:r>
          </a:p>
          <a:p>
            <a:pPr rtl="0" fontAlgn="base">
              <a:buNone/>
            </a:pPr>
            <a:endParaRPr lang="es-MX" sz="1800" b="1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s-MX" sz="18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Fruto de nuestros esfuerzos e ideas</a:t>
            </a:r>
          </a:p>
          <a:p>
            <a:pPr rtl="0" fontAlgn="base">
              <a:buFont typeface="+mj-lt"/>
              <a:buAutoNum type="arabicPeriod"/>
            </a:pPr>
            <a:endParaRPr lang="es-MX" sz="1800" b="0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s-MX" sz="18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 calendario detallado de actividades, eventos y apostolados para la localidad. </a:t>
            </a:r>
          </a:p>
          <a:p>
            <a:pPr rtl="0" fontAlgn="base"/>
            <a:endParaRPr lang="es-MX" sz="1800" b="0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/>
            <a:r>
              <a:rPr lang="es-MX" sz="18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3. Un documento meramente inspiracional o de consulta opcional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8337B-EEE2-A7BD-E0C3-BC95C11298DB}"/>
              </a:ext>
            </a:extLst>
          </p:cNvPr>
          <p:cNvSpPr txBox="1"/>
          <p:nvPr/>
        </p:nvSpPr>
        <p:spPr>
          <a:xfrm>
            <a:off x="167462" y="1388496"/>
            <a:ext cx="58074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s-MX" sz="18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Qué es: </a:t>
            </a:r>
          </a:p>
          <a:p>
            <a:pPr rtl="0" fontAlgn="base"/>
            <a:endParaRPr lang="es-MX" sz="1800" b="1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s-MX" sz="18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Fruto del discernimiento apostólico de la realidad </a:t>
            </a:r>
          </a:p>
          <a:p>
            <a:pPr rtl="0" fontAlgn="base">
              <a:buFont typeface="+mj-lt"/>
              <a:buAutoNum type="arabicPeriod"/>
            </a:pPr>
            <a:endParaRPr lang="es-MX" sz="1800" b="0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buFont typeface="+mj-lt"/>
              <a:buAutoNum type="arabicPeriod" startAt="2"/>
            </a:pPr>
            <a:r>
              <a:rPr lang="es-MX" sz="18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 documento que define qué se hará y cómo se contribuirá a la evangelización en la localidad, respetando la identidad y el aporte de cada uno de sus componentes y las sinergias entre ellos.  </a:t>
            </a:r>
          </a:p>
          <a:p>
            <a:pPr rtl="0" fontAlgn="base">
              <a:buFont typeface="+mj-lt"/>
              <a:buAutoNum type="arabicPeriod" startAt="2"/>
            </a:pPr>
            <a:endParaRPr lang="es-MX" sz="1800" b="0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buFont typeface="+mj-lt"/>
              <a:buAutoNum type="arabicPeriod" startAt="3"/>
            </a:pPr>
            <a:r>
              <a:rPr lang="es-MX" sz="18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Una herramienta estratégica, esencial y dinámica, con carácter vinculante para todos los involucrados en la misión. </a:t>
            </a:r>
          </a:p>
        </p:txBody>
      </p:sp>
    </p:spTree>
    <p:extLst>
      <p:ext uri="{BB962C8B-B14F-4D97-AF65-F5344CB8AC3E}">
        <p14:creationId xmlns:p14="http://schemas.microsoft.com/office/powerpoint/2010/main" val="363727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C3C37-49FA-F9B7-BA38-ED5A4F19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A73C2D-84DE-D7F3-FB68-8CACACBB6A0F}"/>
              </a:ext>
            </a:extLst>
          </p:cNvPr>
          <p:cNvSpPr txBox="1"/>
          <p:nvPr/>
        </p:nvSpPr>
        <p:spPr>
          <a:xfrm>
            <a:off x="876047" y="1733510"/>
            <a:ext cx="10439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>
                <a:solidFill>
                  <a:srgbClr val="8E0000"/>
                </a:solidFill>
                <a:latin typeface="Montserrat" panose="00000500000000000000" pitchFamily="2" charset="0"/>
              </a:rPr>
              <a:t>Objetivos: </a:t>
            </a:r>
          </a:p>
          <a:p>
            <a:endParaRPr lang="es-MX" sz="3200" b="1">
              <a:latin typeface="Montserra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3200">
                <a:latin typeface="Montserrat" panose="00000500000000000000" pitchFamily="2" charset="0"/>
              </a:rPr>
              <a:t>Dar orientaciones sobre cómo discernir  y elaborar el plan de evangelización de una localidad. </a:t>
            </a:r>
          </a:p>
        </p:txBody>
      </p:sp>
    </p:spTree>
    <p:extLst>
      <p:ext uri="{BB962C8B-B14F-4D97-AF65-F5344CB8AC3E}">
        <p14:creationId xmlns:p14="http://schemas.microsoft.com/office/powerpoint/2010/main" val="99223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union DLRC 24">
  <a:themeElements>
    <a:clrScheme name="ReunionDLRC24">
      <a:dk1>
        <a:srgbClr val="191C1F"/>
      </a:dk1>
      <a:lt1>
        <a:srgbClr val="F9F9FA"/>
      </a:lt1>
      <a:dk2>
        <a:srgbClr val="121212"/>
      </a:dk2>
      <a:lt2>
        <a:srgbClr val="EBEBEB"/>
      </a:lt2>
      <a:accent1>
        <a:srgbClr val="688593"/>
      </a:accent1>
      <a:accent2>
        <a:srgbClr val="CEA354"/>
      </a:accent2>
      <a:accent3>
        <a:srgbClr val="8F1B36"/>
      </a:accent3>
      <a:accent4>
        <a:srgbClr val="2B5965"/>
      </a:accent4>
      <a:accent5>
        <a:srgbClr val="6D7171"/>
      </a:accent5>
      <a:accent6>
        <a:srgbClr val="999999"/>
      </a:accent6>
      <a:hlink>
        <a:srgbClr val="9C0033"/>
      </a:hlink>
      <a:folHlink>
        <a:srgbClr val="9999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637887CAA004D8649B6BCA3DAF140" ma:contentTypeVersion="19" ma:contentTypeDescription="Create a new document." ma:contentTypeScope="" ma:versionID="2b3916c094ee8e7355f6609693f350a7">
  <xsd:schema xmlns:xsd="http://www.w3.org/2001/XMLSchema" xmlns:xs="http://www.w3.org/2001/XMLSchema" xmlns:p="http://schemas.microsoft.com/office/2006/metadata/properties" xmlns:ns1="http://schemas.microsoft.com/sharepoint/v3" xmlns:ns2="b0e05a67-9e4a-43eb-a71b-88bcb8abe56b" xmlns:ns3="80983e65-2865-4ade-8f6c-523cb773b8d1" targetNamespace="http://schemas.microsoft.com/office/2006/metadata/properties" ma:root="true" ma:fieldsID="b0b37f1dd8fd66b9c264e99804cd600f" ns1:_="" ns2:_="" ns3:_="">
    <xsd:import namespace="http://schemas.microsoft.com/sharepoint/v3"/>
    <xsd:import namespace="b0e05a67-9e4a-43eb-a71b-88bcb8abe56b"/>
    <xsd:import namespace="80983e65-2865-4ade-8f6c-523cb773b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05a67-9e4a-43eb-a71b-88bcb8abe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83e65-2865-4ade-8f6c-523cb773b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6c4f3c2-8a30-4909-b859-14b8fd69bc0c}" ma:internalName="TaxCatchAll" ma:showField="CatchAllData" ma:web="80983e65-2865-4ade-8f6c-523cb773b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983e65-2865-4ade-8f6c-523cb773b8d1" xsi:nil="true"/>
    <lcf76f155ced4ddcb4097134ff3c332f xmlns="b0e05a67-9e4a-43eb-a71b-88bcb8abe56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8E9B27-ABC0-4F52-A606-35DB85836BFD}">
  <ds:schemaRefs>
    <ds:schemaRef ds:uri="80983e65-2865-4ade-8f6c-523cb773b8d1"/>
    <ds:schemaRef ds:uri="b0e05a67-9e4a-43eb-a71b-88bcb8abe5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EF13F9-F1FF-4CD4-9678-D4A49C2B1725}">
  <ds:schemaRefs>
    <ds:schemaRef ds:uri="80983e65-2865-4ade-8f6c-523cb773b8d1"/>
    <ds:schemaRef ds:uri="b0e05a67-9e4a-43eb-a71b-88bcb8abe5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10E70F-C581-43CF-A58C-147EF473F91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22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2013 - Tema de 2022</vt:lpstr>
      <vt:lpstr>Reunion DLRC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METREVINO</dc:creator>
  <cp:revision>1</cp:revision>
  <cp:lastPrinted>2021-10-15T19:04:25Z</cp:lastPrinted>
  <dcterms:created xsi:type="dcterms:W3CDTF">2015-05-06T13:37:03Z</dcterms:created>
  <dcterms:modified xsi:type="dcterms:W3CDTF">2025-03-25T20:18:43Z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0x0101002A2637887CAA004D8649B6BCA3DAF140</vt:lpwstr>
  </property>
  <property fmtid="{D5CDD505-2E9C-101B-9397-08002B2CF9AE}" pid="3" name="MediaServiceImageTags">
    <vt:lpwstr/>
  </property>
</Properties>
</file>