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12" r:id="rId5"/>
  </p:sldMasterIdLst>
  <p:notesMasterIdLst>
    <p:notesMasterId r:id="rId47"/>
  </p:notesMasterIdLst>
  <p:handoutMasterIdLst>
    <p:handoutMasterId r:id="rId48"/>
  </p:handoutMasterIdLst>
  <p:sldIdLst>
    <p:sldId id="256" r:id="rId6"/>
    <p:sldId id="557" r:id="rId7"/>
    <p:sldId id="580" r:id="rId8"/>
    <p:sldId id="581" r:id="rId9"/>
    <p:sldId id="645" r:id="rId10"/>
    <p:sldId id="624" r:id="rId11"/>
    <p:sldId id="583" r:id="rId12"/>
    <p:sldId id="625" r:id="rId13"/>
    <p:sldId id="585" r:id="rId14"/>
    <p:sldId id="626" r:id="rId15"/>
    <p:sldId id="587" r:id="rId16"/>
    <p:sldId id="589" r:id="rId17"/>
    <p:sldId id="627" r:id="rId18"/>
    <p:sldId id="591" r:id="rId19"/>
    <p:sldId id="629" r:id="rId20"/>
    <p:sldId id="593" r:id="rId21"/>
    <p:sldId id="630" r:id="rId22"/>
    <p:sldId id="595" r:id="rId23"/>
    <p:sldId id="631" r:id="rId24"/>
    <p:sldId id="597" r:id="rId25"/>
    <p:sldId id="632" r:id="rId26"/>
    <p:sldId id="599" r:id="rId27"/>
    <p:sldId id="601" r:id="rId28"/>
    <p:sldId id="633" r:id="rId29"/>
    <p:sldId id="619" r:id="rId30"/>
    <p:sldId id="604" r:id="rId31"/>
    <p:sldId id="603" r:id="rId32"/>
    <p:sldId id="606" r:id="rId33"/>
    <p:sldId id="639" r:id="rId34"/>
    <p:sldId id="620" r:id="rId35"/>
    <p:sldId id="621" r:id="rId36"/>
    <p:sldId id="607" r:id="rId37"/>
    <p:sldId id="608" r:id="rId38"/>
    <p:sldId id="637" r:id="rId39"/>
    <p:sldId id="609" r:id="rId40"/>
    <p:sldId id="610" r:id="rId41"/>
    <p:sldId id="611" r:id="rId42"/>
    <p:sldId id="612" r:id="rId43"/>
    <p:sldId id="623" r:id="rId44"/>
    <p:sldId id="613" r:id="rId45"/>
    <p:sldId id="622" r:id="rId4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6D9F6F-6BDE-1334-EB2E-17354C8C11AA}" name="Rame Stefanie" initials="RS" userId="S::consult2413@lcred.org::1cc4f703-9d15-4f0f-9fc7-09011b3051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1F4E79"/>
    <a:srgbClr val="8E0000"/>
    <a:srgbClr val="61A0DB"/>
    <a:srgbClr val="4492C6"/>
    <a:srgbClr val="FFC000"/>
    <a:srgbClr val="FF5353"/>
    <a:srgbClr val="416C8F"/>
    <a:srgbClr val="FFC91D"/>
    <a:srgbClr val="F09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3D40F-80A2-B8B2-0BE5-E42EC655E66A}" v="9" dt="2025-03-26T03:10:18.483"/>
    <p1510:client id="{285D56B4-7E9E-4667-AE21-E0BD491B0BDD}" v="35" dt="2025-03-25T20:06:03.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ázquez Rivera Teresa" userId="a1b0c91f-33dd-4deb-a944-6133cdcd49c9" providerId="ADAL" clId="{285D56B4-7E9E-4667-AE21-E0BD491B0BDD}"/>
    <pc:docChg chg="undo custSel addSld delSld modSld sldOrd">
      <pc:chgData name="Vázquez Rivera Teresa" userId="a1b0c91f-33dd-4deb-a944-6133cdcd49c9" providerId="ADAL" clId="{285D56B4-7E9E-4667-AE21-E0BD491B0BDD}" dt="2025-03-25T20:06:03.545" v="1497"/>
      <pc:docMkLst>
        <pc:docMk/>
      </pc:docMkLst>
      <pc:sldChg chg="modSp mod">
        <pc:chgData name="Vázquez Rivera Teresa" userId="a1b0c91f-33dd-4deb-a944-6133cdcd49c9" providerId="ADAL" clId="{285D56B4-7E9E-4667-AE21-E0BD491B0BDD}" dt="2025-03-25T20:05:23.251" v="1496" actId="20577"/>
        <pc:sldMkLst>
          <pc:docMk/>
          <pc:sldMk cId="3949202407" sldId="589"/>
        </pc:sldMkLst>
        <pc:spChg chg="mod">
          <ac:chgData name="Vázquez Rivera Teresa" userId="a1b0c91f-33dd-4deb-a944-6133cdcd49c9" providerId="ADAL" clId="{285D56B4-7E9E-4667-AE21-E0BD491B0BDD}" dt="2025-03-25T20:05:23.251" v="1496" actId="20577"/>
          <ac:spMkLst>
            <pc:docMk/>
            <pc:sldMk cId="3949202407" sldId="589"/>
            <ac:spMk id="9" creationId="{D4FE59F3-33F6-FF70-4875-9A2CB96D009D}"/>
          </ac:spMkLst>
        </pc:spChg>
      </pc:sldChg>
      <pc:sldChg chg="del">
        <pc:chgData name="Vázquez Rivera Teresa" userId="a1b0c91f-33dd-4deb-a944-6133cdcd49c9" providerId="ADAL" clId="{285D56B4-7E9E-4667-AE21-E0BD491B0BDD}" dt="2025-03-22T22:28:05.142" v="305" actId="47"/>
        <pc:sldMkLst>
          <pc:docMk/>
          <pc:sldMk cId="2776718547" sldId="628"/>
        </pc:sldMkLst>
      </pc:sldChg>
      <pc:sldChg chg="delSp modSp add del mod">
        <pc:chgData name="Vázquez Rivera Teresa" userId="a1b0c91f-33dd-4deb-a944-6133cdcd49c9" providerId="ADAL" clId="{285D56B4-7E9E-4667-AE21-E0BD491B0BDD}" dt="2025-03-25T20:04:49.835" v="1466" actId="47"/>
        <pc:sldMkLst>
          <pc:docMk/>
          <pc:sldMk cId="1769837004" sldId="634"/>
        </pc:sldMkLst>
        <pc:spChg chg="mod">
          <ac:chgData name="Vázquez Rivera Teresa" userId="a1b0c91f-33dd-4deb-a944-6133cdcd49c9" providerId="ADAL" clId="{285D56B4-7E9E-4667-AE21-E0BD491B0BDD}" dt="2025-03-12T02:04:27.386" v="298" actId="20577"/>
          <ac:spMkLst>
            <pc:docMk/>
            <pc:sldMk cId="1769837004" sldId="634"/>
            <ac:spMk id="6" creationId="{5E9A38D1-176E-9CE3-20B6-8334AD1AFC4F}"/>
          </ac:spMkLst>
        </pc:spChg>
      </pc:sldChg>
      <pc:sldChg chg="addSp delSp modSp add del mod ord">
        <pc:chgData name="Vázquez Rivera Teresa" userId="a1b0c91f-33dd-4deb-a944-6133cdcd49c9" providerId="ADAL" clId="{285D56B4-7E9E-4667-AE21-E0BD491B0BDD}" dt="2025-03-25T20:04:41.721" v="1463" actId="47"/>
        <pc:sldMkLst>
          <pc:docMk/>
          <pc:sldMk cId="2151744598" sldId="635"/>
        </pc:sldMkLst>
        <pc:spChg chg="mod">
          <ac:chgData name="Vázquez Rivera Teresa" userId="a1b0c91f-33dd-4deb-a944-6133cdcd49c9" providerId="ADAL" clId="{285D56B4-7E9E-4667-AE21-E0BD491B0BDD}" dt="2025-03-12T01:53:49.421" v="32" actId="20577"/>
          <ac:spMkLst>
            <pc:docMk/>
            <pc:sldMk cId="2151744598" sldId="635"/>
            <ac:spMk id="6" creationId="{8200168E-E568-753F-F08C-B5EF9C3FA9E6}"/>
          </ac:spMkLst>
        </pc:spChg>
        <pc:graphicFrameChg chg="add mod modGraphic">
          <ac:chgData name="Vázquez Rivera Teresa" userId="a1b0c91f-33dd-4deb-a944-6133cdcd49c9" providerId="ADAL" clId="{285D56B4-7E9E-4667-AE21-E0BD491B0BDD}" dt="2025-03-12T02:11:10.083" v="304" actId="13926"/>
          <ac:graphicFrameMkLst>
            <pc:docMk/>
            <pc:sldMk cId="2151744598" sldId="635"/>
            <ac:graphicFrameMk id="3" creationId="{31A2F69D-FBE3-B3C6-609E-1780E26DBD3A}"/>
          </ac:graphicFrameMkLst>
        </pc:graphicFrameChg>
      </pc:sldChg>
      <pc:sldChg chg="addSp delSp modSp add del mod ord">
        <pc:chgData name="Vázquez Rivera Teresa" userId="a1b0c91f-33dd-4deb-a944-6133cdcd49c9" providerId="ADAL" clId="{285D56B4-7E9E-4667-AE21-E0BD491B0BDD}" dt="2025-03-25T20:04:47.644" v="1465" actId="47"/>
        <pc:sldMkLst>
          <pc:docMk/>
          <pc:sldMk cId="2381634676" sldId="636"/>
        </pc:sldMkLst>
        <pc:spChg chg="add mod">
          <ac:chgData name="Vázquez Rivera Teresa" userId="a1b0c91f-33dd-4deb-a944-6133cdcd49c9" providerId="ADAL" clId="{285D56B4-7E9E-4667-AE21-E0BD491B0BDD}" dt="2025-03-12T01:57:20.924" v="226" actId="1076"/>
          <ac:spMkLst>
            <pc:docMk/>
            <pc:sldMk cId="2381634676" sldId="636"/>
            <ac:spMk id="2" creationId="{BF3DA922-5863-3236-912F-503B7BF431DA}"/>
          </ac:spMkLst>
        </pc:spChg>
        <pc:spChg chg="mod">
          <ac:chgData name="Vázquez Rivera Teresa" userId="a1b0c91f-33dd-4deb-a944-6133cdcd49c9" providerId="ADAL" clId="{285D56B4-7E9E-4667-AE21-E0BD491B0BDD}" dt="2025-03-12T01:55:54.344" v="64" actId="20577"/>
          <ac:spMkLst>
            <pc:docMk/>
            <pc:sldMk cId="2381634676" sldId="636"/>
            <ac:spMk id="6" creationId="{AB5D301F-ED6B-42F9-5714-7AE3C0287342}"/>
          </ac:spMkLst>
        </pc:spChg>
      </pc:sldChg>
      <pc:sldChg chg="delSp modSp add del mod">
        <pc:chgData name="Vázquez Rivera Teresa" userId="a1b0c91f-33dd-4deb-a944-6133cdcd49c9" providerId="ADAL" clId="{285D56B4-7E9E-4667-AE21-E0BD491B0BDD}" dt="2025-03-12T02:04:39.833" v="303" actId="47"/>
        <pc:sldMkLst>
          <pc:docMk/>
          <pc:sldMk cId="2643856408" sldId="637"/>
        </pc:sldMkLst>
      </pc:sldChg>
      <pc:sldChg chg="del">
        <pc:chgData name="Vázquez Rivera Teresa" userId="a1b0c91f-33dd-4deb-a944-6133cdcd49c9" providerId="ADAL" clId="{285D56B4-7E9E-4667-AE21-E0BD491B0BDD}" dt="2025-03-25T20:04:44.270" v="1464" actId="47"/>
        <pc:sldMkLst>
          <pc:docMk/>
          <pc:sldMk cId="2390776381" sldId="638"/>
        </pc:sldMkLst>
      </pc:sldChg>
      <pc:sldChg chg="addSp delSp modSp add mod delAnim modAnim">
        <pc:chgData name="Vázquez Rivera Teresa" userId="a1b0c91f-33dd-4deb-a944-6133cdcd49c9" providerId="ADAL" clId="{285D56B4-7E9E-4667-AE21-E0BD491B0BDD}" dt="2025-03-22T23:11:38.376" v="638" actId="14100"/>
        <pc:sldMkLst>
          <pc:docMk/>
          <pc:sldMk cId="3051001487" sldId="639"/>
        </pc:sldMkLst>
        <pc:spChg chg="add mod">
          <ac:chgData name="Vázquez Rivera Teresa" userId="a1b0c91f-33dd-4deb-a944-6133cdcd49c9" providerId="ADAL" clId="{285D56B4-7E9E-4667-AE21-E0BD491B0BDD}" dt="2025-03-22T23:10:29.723" v="598" actId="1076"/>
          <ac:spMkLst>
            <pc:docMk/>
            <pc:sldMk cId="3051001487" sldId="639"/>
            <ac:spMk id="11" creationId="{8CBDD981-AE9A-8A13-239A-FFC907E9E513}"/>
          </ac:spMkLst>
        </pc:spChg>
        <pc:spChg chg="add mod">
          <ac:chgData name="Vázquez Rivera Teresa" userId="a1b0c91f-33dd-4deb-a944-6133cdcd49c9" providerId="ADAL" clId="{285D56B4-7E9E-4667-AE21-E0BD491B0BDD}" dt="2025-03-22T23:10:29.723" v="598" actId="1076"/>
          <ac:spMkLst>
            <pc:docMk/>
            <pc:sldMk cId="3051001487" sldId="639"/>
            <ac:spMk id="13" creationId="{59176982-75EE-C7B7-8B05-F3FD19499C7F}"/>
          </ac:spMkLst>
        </pc:spChg>
        <pc:spChg chg="mod">
          <ac:chgData name="Vázquez Rivera Teresa" userId="a1b0c91f-33dd-4deb-a944-6133cdcd49c9" providerId="ADAL" clId="{285D56B4-7E9E-4667-AE21-E0BD491B0BDD}" dt="2025-03-22T23:10:29.723" v="598" actId="1076"/>
          <ac:spMkLst>
            <pc:docMk/>
            <pc:sldMk cId="3051001487" sldId="639"/>
            <ac:spMk id="14" creationId="{7CEB82CF-2767-2A56-B19F-56E6A3C29880}"/>
          </ac:spMkLst>
        </pc:spChg>
        <pc:spChg chg="add mod">
          <ac:chgData name="Vázquez Rivera Teresa" userId="a1b0c91f-33dd-4deb-a944-6133cdcd49c9" providerId="ADAL" clId="{285D56B4-7E9E-4667-AE21-E0BD491B0BDD}" dt="2025-03-22T23:10:41.838" v="600" actId="1076"/>
          <ac:spMkLst>
            <pc:docMk/>
            <pc:sldMk cId="3051001487" sldId="639"/>
            <ac:spMk id="15" creationId="{9CC09830-DE81-5F61-3D8C-2B94A93B4B91}"/>
          </ac:spMkLst>
        </pc:spChg>
        <pc:spChg chg="add mod">
          <ac:chgData name="Vázquez Rivera Teresa" userId="a1b0c91f-33dd-4deb-a944-6133cdcd49c9" providerId="ADAL" clId="{285D56B4-7E9E-4667-AE21-E0BD491B0BDD}" dt="2025-03-22T23:11:38.376" v="638" actId="14100"/>
          <ac:spMkLst>
            <pc:docMk/>
            <pc:sldMk cId="3051001487" sldId="639"/>
            <ac:spMk id="16" creationId="{66D05864-D879-C5C7-9630-906B4E4C1E25}"/>
          </ac:spMkLst>
        </pc:spChg>
      </pc:sldChg>
      <pc:sldChg chg="addSp delSp modSp new del mod">
        <pc:chgData name="Vázquez Rivera Teresa" userId="a1b0c91f-33dd-4deb-a944-6133cdcd49c9" providerId="ADAL" clId="{285D56B4-7E9E-4667-AE21-E0BD491B0BDD}" dt="2025-03-25T20:04:51.774" v="1467" actId="47"/>
        <pc:sldMkLst>
          <pc:docMk/>
          <pc:sldMk cId="1855604237" sldId="640"/>
        </pc:sldMkLst>
        <pc:spChg chg="add mod">
          <ac:chgData name="Vázquez Rivera Teresa" userId="a1b0c91f-33dd-4deb-a944-6133cdcd49c9" providerId="ADAL" clId="{285D56B4-7E9E-4667-AE21-E0BD491B0BDD}" dt="2025-03-22T23:15:48.906" v="1361" actId="403"/>
          <ac:spMkLst>
            <pc:docMk/>
            <pc:sldMk cId="1855604237" sldId="640"/>
            <ac:spMk id="4" creationId="{B9761521-B343-0E11-CF7D-CB450D592951}"/>
          </ac:spMkLst>
        </pc:spChg>
      </pc:sldChg>
      <pc:sldChg chg="modSp add del mod">
        <pc:chgData name="Vázquez Rivera Teresa" userId="a1b0c91f-33dd-4deb-a944-6133cdcd49c9" providerId="ADAL" clId="{285D56B4-7E9E-4667-AE21-E0BD491B0BDD}" dt="2025-03-25T20:04:52.845" v="1468" actId="47"/>
        <pc:sldMkLst>
          <pc:docMk/>
          <pc:sldMk cId="3108350785" sldId="641"/>
        </pc:sldMkLst>
        <pc:spChg chg="mod">
          <ac:chgData name="Vázquez Rivera Teresa" userId="a1b0c91f-33dd-4deb-a944-6133cdcd49c9" providerId="ADAL" clId="{285D56B4-7E9E-4667-AE21-E0BD491B0BDD}" dt="2025-03-22T23:17:02.768" v="1462" actId="20577"/>
          <ac:spMkLst>
            <pc:docMk/>
            <pc:sldMk cId="3108350785" sldId="641"/>
            <ac:spMk id="4" creationId="{E35558B3-CF6F-2573-E6D1-3323A54EE8CD}"/>
          </ac:spMkLst>
        </pc:spChg>
      </pc:sldChg>
      <pc:sldChg chg="add modTransition">
        <pc:chgData name="Vázquez Rivera Teresa" userId="a1b0c91f-33dd-4deb-a944-6133cdcd49c9" providerId="ADAL" clId="{285D56B4-7E9E-4667-AE21-E0BD491B0BDD}" dt="2025-03-25T20:06:03.545" v="1497"/>
        <pc:sldMkLst>
          <pc:docMk/>
          <pc:sldMk cId="1454546969" sldId="645"/>
        </pc:sldMkLst>
      </pc:sldChg>
    </pc:docChg>
  </pc:docChgLst>
  <pc:docChgLst>
    <pc:chgData name="Vázquez Rivera Teresa" userId="S::tvazquez@lcred.org::a1b0c91f-33dd-4deb-a944-6133cdcd49c9" providerId="AD" clId="Web-{0F23D40F-80A2-B8B2-0BE5-E42EC655E66A}"/>
    <pc:docChg chg="modSld">
      <pc:chgData name="Vázquez Rivera Teresa" userId="S::tvazquez@lcred.org::a1b0c91f-33dd-4deb-a944-6133cdcd49c9" providerId="AD" clId="Web-{0F23D40F-80A2-B8B2-0BE5-E42EC655E66A}" dt="2025-03-26T03:10:18.233" v="3" actId="20577"/>
      <pc:docMkLst>
        <pc:docMk/>
      </pc:docMkLst>
      <pc:sldChg chg="modSp">
        <pc:chgData name="Vázquez Rivera Teresa" userId="S::tvazquez@lcred.org::a1b0c91f-33dd-4deb-a944-6133cdcd49c9" providerId="AD" clId="Web-{0F23D40F-80A2-B8B2-0BE5-E42EC655E66A}" dt="2025-03-26T03:10:18.233" v="3" actId="20577"/>
        <pc:sldMkLst>
          <pc:docMk/>
          <pc:sldMk cId="3979169438" sldId="599"/>
        </pc:sldMkLst>
        <pc:spChg chg="mod">
          <ac:chgData name="Vázquez Rivera Teresa" userId="S::tvazquez@lcred.org::a1b0c91f-33dd-4deb-a944-6133cdcd49c9" providerId="AD" clId="Web-{0F23D40F-80A2-B8B2-0BE5-E42EC655E66A}" dt="2025-03-26T03:10:18.233" v="3" actId="20577"/>
          <ac:spMkLst>
            <pc:docMk/>
            <pc:sldMk cId="3979169438" sldId="599"/>
            <ac:spMk id="5" creationId="{C006A6E6-DAE5-EEA9-BC92-47F11FFF2237}"/>
          </ac:spMkLst>
        </pc:spChg>
      </pc:sldChg>
    </pc:docChg>
  </pc:docChgLst>
  <pc:docChgLst>
    <pc:chgData name="Campillo Téllez Guillermo" userId="S::gvcemx301@lcred.org::2455c930-447f-48df-85a9-b38b14dfe063" providerId="AD" clId="Web-{D34EF873-E0CB-CBD9-BFA2-83C935F40655}"/>
    <pc:docChg chg="modSld">
      <pc:chgData name="Campillo Téllez Guillermo" userId="S::gvcemx301@lcred.org::2455c930-447f-48df-85a9-b38b14dfe063" providerId="AD" clId="Web-{D34EF873-E0CB-CBD9-BFA2-83C935F40655}" dt="2025-03-24T14:54:14.909" v="1" actId="20577"/>
      <pc:docMkLst>
        <pc:docMk/>
      </pc:docMkLst>
      <pc:sldChg chg="modSp">
        <pc:chgData name="Campillo Téllez Guillermo" userId="S::gvcemx301@lcred.org::2455c930-447f-48df-85a9-b38b14dfe063" providerId="AD" clId="Web-{D34EF873-E0CB-CBD9-BFA2-83C935F40655}" dt="2025-03-24T14:54:14.909" v="1" actId="20577"/>
        <pc:sldMkLst>
          <pc:docMk/>
          <pc:sldMk cId="1855604237" sldId="640"/>
        </pc:sldMkLst>
        <pc:spChg chg="mod">
          <ac:chgData name="Campillo Téllez Guillermo" userId="S::gvcemx301@lcred.org::2455c930-447f-48df-85a9-b38b14dfe063" providerId="AD" clId="Web-{D34EF873-E0CB-CBD9-BFA2-83C935F40655}" dt="2025-03-24T14:54:14.909" v="1" actId="20577"/>
          <ac:spMkLst>
            <pc:docMk/>
            <pc:sldMk cId="1855604237" sldId="640"/>
            <ac:spMk id="4" creationId="{B9761521-B343-0E11-CF7D-CB450D592951}"/>
          </ac:spMkLst>
        </pc:spChg>
      </pc:sldChg>
    </pc:docChg>
  </pc:docChgLst>
  <pc:docChgLst>
    <pc:chgData name="Vázquez Rivera Teresa" userId="a1b0c91f-33dd-4deb-a944-6133cdcd49c9" providerId="ADAL" clId="{99E69CB1-4085-491E-91BD-F094F7EE5CD7}"/>
    <pc:docChg chg="undo custSel addSld delSld modSld sldOrd">
      <pc:chgData name="Vázquez Rivera Teresa" userId="a1b0c91f-33dd-4deb-a944-6133cdcd49c9" providerId="ADAL" clId="{99E69CB1-4085-491E-91BD-F094F7EE5CD7}" dt="2025-03-12T01:41:18.674" v="2534" actId="113"/>
      <pc:docMkLst>
        <pc:docMk/>
      </pc:docMkLst>
      <pc:sldChg chg="add del">
        <pc:chgData name="Vázquez Rivera Teresa" userId="a1b0c91f-33dd-4deb-a944-6133cdcd49c9" providerId="ADAL" clId="{99E69CB1-4085-491E-91BD-F094F7EE5CD7}" dt="2025-03-11T23:49:35.852" v="6"/>
        <pc:sldMkLst>
          <pc:docMk/>
          <pc:sldMk cId="3252763712" sldId="260"/>
        </pc:sldMkLst>
      </pc:sldChg>
      <pc:sldChg chg="add del">
        <pc:chgData name="Vázquez Rivera Teresa" userId="a1b0c91f-33dd-4deb-a944-6133cdcd49c9" providerId="ADAL" clId="{99E69CB1-4085-491E-91BD-F094F7EE5CD7}" dt="2025-03-11T23:49:35.852" v="6"/>
        <pc:sldMkLst>
          <pc:docMk/>
          <pc:sldMk cId="2714778564" sldId="459"/>
        </pc:sldMkLst>
      </pc:sldChg>
      <pc:sldChg chg="add del">
        <pc:chgData name="Vázquez Rivera Teresa" userId="a1b0c91f-33dd-4deb-a944-6133cdcd49c9" providerId="ADAL" clId="{99E69CB1-4085-491E-91BD-F094F7EE5CD7}" dt="2025-03-11T23:49:35.852" v="6"/>
        <pc:sldMkLst>
          <pc:docMk/>
          <pc:sldMk cId="3745708576" sldId="480"/>
        </pc:sldMkLst>
      </pc:sldChg>
      <pc:sldChg chg="add del">
        <pc:chgData name="Vázquez Rivera Teresa" userId="a1b0c91f-33dd-4deb-a944-6133cdcd49c9" providerId="ADAL" clId="{99E69CB1-4085-491E-91BD-F094F7EE5CD7}" dt="2025-03-11T23:49:35.852" v="6"/>
        <pc:sldMkLst>
          <pc:docMk/>
          <pc:sldMk cId="1965209148" sldId="527"/>
        </pc:sldMkLst>
      </pc:sldChg>
      <pc:sldChg chg="addSp delSp modSp mod">
        <pc:chgData name="Vázquez Rivera Teresa" userId="a1b0c91f-33dd-4deb-a944-6133cdcd49c9" providerId="ADAL" clId="{99E69CB1-4085-491E-91BD-F094F7EE5CD7}" dt="2025-03-11T23:54:04.766" v="59" actId="2711"/>
        <pc:sldMkLst>
          <pc:docMk/>
          <pc:sldMk cId="4195331313" sldId="557"/>
        </pc:sldMkLst>
        <pc:spChg chg="add mod">
          <ac:chgData name="Vázquez Rivera Teresa" userId="a1b0c91f-33dd-4deb-a944-6133cdcd49c9" providerId="ADAL" clId="{99E69CB1-4085-491E-91BD-F094F7EE5CD7}" dt="2025-03-11T23:54:04.766" v="59" actId="2711"/>
          <ac:spMkLst>
            <pc:docMk/>
            <pc:sldMk cId="4195331313" sldId="557"/>
            <ac:spMk id="2" creationId="{2122901A-1E3F-D47A-E38D-6D495AEB971E}"/>
          </ac:spMkLst>
        </pc:spChg>
        <pc:picChg chg="add mod">
          <ac:chgData name="Vázquez Rivera Teresa" userId="a1b0c91f-33dd-4deb-a944-6133cdcd49c9" providerId="ADAL" clId="{99E69CB1-4085-491E-91BD-F094F7EE5CD7}" dt="2025-03-11T23:51:42.731" v="13" actId="1076"/>
          <ac:picMkLst>
            <pc:docMk/>
            <pc:sldMk cId="4195331313" sldId="557"/>
            <ac:picMk id="3" creationId="{E2552734-E83B-E8E4-26FE-0056AFED5B19}"/>
          </ac:picMkLst>
        </pc:picChg>
      </pc:sldChg>
      <pc:sldChg chg="add del">
        <pc:chgData name="Vázquez Rivera Teresa" userId="a1b0c91f-33dd-4deb-a944-6133cdcd49c9" providerId="ADAL" clId="{99E69CB1-4085-491E-91BD-F094F7EE5CD7}" dt="2025-03-11T23:49:35.852" v="6"/>
        <pc:sldMkLst>
          <pc:docMk/>
          <pc:sldMk cId="583227591" sldId="573"/>
        </pc:sldMkLst>
      </pc:sldChg>
      <pc:sldChg chg="add del">
        <pc:chgData name="Vázquez Rivera Teresa" userId="a1b0c91f-33dd-4deb-a944-6133cdcd49c9" providerId="ADAL" clId="{99E69CB1-4085-491E-91BD-F094F7EE5CD7}" dt="2025-03-11T23:49:35.852" v="6"/>
        <pc:sldMkLst>
          <pc:docMk/>
          <pc:sldMk cId="1554395156" sldId="574"/>
        </pc:sldMkLst>
      </pc:sldChg>
      <pc:sldChg chg="add del">
        <pc:chgData name="Vázquez Rivera Teresa" userId="a1b0c91f-33dd-4deb-a944-6133cdcd49c9" providerId="ADAL" clId="{99E69CB1-4085-491E-91BD-F094F7EE5CD7}" dt="2025-03-11T23:49:35.852" v="6"/>
        <pc:sldMkLst>
          <pc:docMk/>
          <pc:sldMk cId="2599573347" sldId="575"/>
        </pc:sldMkLst>
      </pc:sldChg>
      <pc:sldChg chg="add del">
        <pc:chgData name="Vázquez Rivera Teresa" userId="a1b0c91f-33dd-4deb-a944-6133cdcd49c9" providerId="ADAL" clId="{99E69CB1-4085-491E-91BD-F094F7EE5CD7}" dt="2025-03-11T23:49:35.852" v="6"/>
        <pc:sldMkLst>
          <pc:docMk/>
          <pc:sldMk cId="3395840106" sldId="576"/>
        </pc:sldMkLst>
      </pc:sldChg>
      <pc:sldChg chg="add del">
        <pc:chgData name="Vázquez Rivera Teresa" userId="a1b0c91f-33dd-4deb-a944-6133cdcd49c9" providerId="ADAL" clId="{99E69CB1-4085-491E-91BD-F094F7EE5CD7}" dt="2025-03-11T23:49:35.852" v="6"/>
        <pc:sldMkLst>
          <pc:docMk/>
          <pc:sldMk cId="1632636797" sldId="577"/>
        </pc:sldMkLst>
      </pc:sldChg>
      <pc:sldChg chg="addSp modSp mod">
        <pc:chgData name="Vázquez Rivera Teresa" userId="a1b0c91f-33dd-4deb-a944-6133cdcd49c9" providerId="ADAL" clId="{99E69CB1-4085-491E-91BD-F094F7EE5CD7}" dt="2025-03-11T23:54:14.630" v="60" actId="2711"/>
        <pc:sldMkLst>
          <pc:docMk/>
          <pc:sldMk cId="2124031727" sldId="580"/>
        </pc:sldMkLst>
        <pc:spChg chg="add mod">
          <ac:chgData name="Vázquez Rivera Teresa" userId="a1b0c91f-33dd-4deb-a944-6133cdcd49c9" providerId="ADAL" clId="{99E69CB1-4085-491E-91BD-F094F7EE5CD7}" dt="2025-03-11T23:54:14.630" v="60" actId="2711"/>
          <ac:spMkLst>
            <pc:docMk/>
            <pc:sldMk cId="2124031727" sldId="580"/>
            <ac:spMk id="2" creationId="{527253DC-96E1-0738-FC9E-0492CA1D80D0}"/>
          </ac:spMkLst>
        </pc:spChg>
      </pc:sldChg>
      <pc:sldChg chg="addSp modSp new mod ord">
        <pc:chgData name="Vázquez Rivera Teresa" userId="a1b0c91f-33dd-4deb-a944-6133cdcd49c9" providerId="ADAL" clId="{99E69CB1-4085-491E-91BD-F094F7EE5CD7}" dt="2025-03-11T23:54:37.360" v="80" actId="1076"/>
        <pc:sldMkLst>
          <pc:docMk/>
          <pc:sldMk cId="277404775" sldId="581"/>
        </pc:sldMkLst>
        <pc:spChg chg="add mod">
          <ac:chgData name="Vázquez Rivera Teresa" userId="a1b0c91f-33dd-4deb-a944-6133cdcd49c9" providerId="ADAL" clId="{99E69CB1-4085-491E-91BD-F094F7EE5CD7}" dt="2025-03-11T23:54:31.808" v="78" actId="1035"/>
          <ac:spMkLst>
            <pc:docMk/>
            <pc:sldMk cId="277404775" sldId="581"/>
            <ac:spMk id="2" creationId="{8F6F9F15-1483-C431-C889-E736ECF3DB9D}"/>
          </ac:spMkLst>
        </pc:spChg>
        <pc:spChg chg="add mod">
          <ac:chgData name="Vázquez Rivera Teresa" userId="a1b0c91f-33dd-4deb-a944-6133cdcd49c9" providerId="ADAL" clId="{99E69CB1-4085-491E-91BD-F094F7EE5CD7}" dt="2025-03-11T23:54:37.360" v="80" actId="1076"/>
          <ac:spMkLst>
            <pc:docMk/>
            <pc:sldMk cId="277404775" sldId="581"/>
            <ac:spMk id="4" creationId="{E3731D4B-B173-E5B3-C643-C94505B8C540}"/>
          </ac:spMkLst>
        </pc:spChg>
        <pc:spChg chg="add mod">
          <ac:chgData name="Vázquez Rivera Teresa" userId="a1b0c91f-33dd-4deb-a944-6133cdcd49c9" providerId="ADAL" clId="{99E69CB1-4085-491E-91BD-F094F7EE5CD7}" dt="2025-03-11T23:54:29.229" v="63" actId="1076"/>
          <ac:spMkLst>
            <pc:docMk/>
            <pc:sldMk cId="277404775" sldId="581"/>
            <ac:spMk id="6" creationId="{CD465F85-4952-1E0F-688C-7E486439C2EF}"/>
          </ac:spMkLst>
        </pc:spChg>
        <pc:picChg chg="add mod">
          <ac:chgData name="Vázquez Rivera Teresa" userId="a1b0c91f-33dd-4deb-a944-6133cdcd49c9" providerId="ADAL" clId="{99E69CB1-4085-491E-91BD-F094F7EE5CD7}" dt="2025-03-11T23:54:34.293" v="79" actId="1076"/>
          <ac:picMkLst>
            <pc:docMk/>
            <pc:sldMk cId="277404775" sldId="581"/>
            <ac:picMk id="3" creationId="{B715AC01-EC9D-3C75-31CC-1AF7D6985F70}"/>
          </ac:picMkLst>
        </pc:picChg>
      </pc:sldChg>
      <pc:sldChg chg="addSp modSp new del">
        <pc:chgData name="Vázquez Rivera Teresa" userId="a1b0c91f-33dd-4deb-a944-6133cdcd49c9" providerId="ADAL" clId="{99E69CB1-4085-491E-91BD-F094F7EE5CD7}" dt="2025-03-11T23:51:32.365" v="10" actId="47"/>
        <pc:sldMkLst>
          <pc:docMk/>
          <pc:sldMk cId="165177281" sldId="582"/>
        </pc:sldMkLst>
      </pc:sldChg>
      <pc:sldChg chg="add del">
        <pc:chgData name="Vázquez Rivera Teresa" userId="a1b0c91f-33dd-4deb-a944-6133cdcd49c9" providerId="ADAL" clId="{99E69CB1-4085-491E-91BD-F094F7EE5CD7}" dt="2025-03-11T23:49:35.852" v="6"/>
        <pc:sldMkLst>
          <pc:docMk/>
          <pc:sldMk cId="1479014139" sldId="582"/>
        </pc:sldMkLst>
      </pc:sldChg>
      <pc:sldChg chg="addSp modSp new del mod">
        <pc:chgData name="Vázquez Rivera Teresa" userId="a1b0c91f-33dd-4deb-a944-6133cdcd49c9" providerId="ADAL" clId="{99E69CB1-4085-491E-91BD-F094F7EE5CD7}" dt="2025-03-12T01:31:57.272" v="2474" actId="47"/>
        <pc:sldMkLst>
          <pc:docMk/>
          <pc:sldMk cId="2745218863" sldId="582"/>
        </pc:sldMkLst>
      </pc:sldChg>
      <pc:sldChg chg="addSp modSp new mod">
        <pc:chgData name="Vázquez Rivera Teresa" userId="a1b0c91f-33dd-4deb-a944-6133cdcd49c9" providerId="ADAL" clId="{99E69CB1-4085-491E-91BD-F094F7EE5CD7}" dt="2025-03-11T23:57:43.713" v="125" actId="1076"/>
        <pc:sldMkLst>
          <pc:docMk/>
          <pc:sldMk cId="100501500" sldId="583"/>
        </pc:sldMkLst>
        <pc:picChg chg="add mod">
          <ac:chgData name="Vázquez Rivera Teresa" userId="a1b0c91f-33dd-4deb-a944-6133cdcd49c9" providerId="ADAL" clId="{99E69CB1-4085-491E-91BD-F094F7EE5CD7}" dt="2025-03-11T23:57:43.713" v="125" actId="1076"/>
          <ac:picMkLst>
            <pc:docMk/>
            <pc:sldMk cId="100501500" sldId="583"/>
            <ac:picMk id="2" creationId="{F3B041F4-4281-8AB7-504A-1EC2373E0EAB}"/>
          </ac:picMkLst>
        </pc:picChg>
      </pc:sldChg>
      <pc:sldChg chg="add del">
        <pc:chgData name="Vázquez Rivera Teresa" userId="a1b0c91f-33dd-4deb-a944-6133cdcd49c9" providerId="ADAL" clId="{99E69CB1-4085-491E-91BD-F094F7EE5CD7}" dt="2025-03-11T23:49:35.852" v="6"/>
        <pc:sldMkLst>
          <pc:docMk/>
          <pc:sldMk cId="3215035917" sldId="583"/>
        </pc:sldMkLst>
      </pc:sldChg>
      <pc:sldChg chg="add del">
        <pc:chgData name="Vázquez Rivera Teresa" userId="a1b0c91f-33dd-4deb-a944-6133cdcd49c9" providerId="ADAL" clId="{99E69CB1-4085-491E-91BD-F094F7EE5CD7}" dt="2025-03-11T23:49:35.852" v="6"/>
        <pc:sldMkLst>
          <pc:docMk/>
          <pc:sldMk cId="160260168" sldId="584"/>
        </pc:sldMkLst>
      </pc:sldChg>
      <pc:sldChg chg="addSp delSp modSp new del mod">
        <pc:chgData name="Vázquez Rivera Teresa" userId="a1b0c91f-33dd-4deb-a944-6133cdcd49c9" providerId="ADAL" clId="{99E69CB1-4085-491E-91BD-F094F7EE5CD7}" dt="2025-03-12T01:32:18.190" v="2482" actId="47"/>
        <pc:sldMkLst>
          <pc:docMk/>
          <pc:sldMk cId="1715155471" sldId="584"/>
        </pc:sldMkLst>
      </pc:sldChg>
      <pc:sldChg chg="add del">
        <pc:chgData name="Vázquez Rivera Teresa" userId="a1b0c91f-33dd-4deb-a944-6133cdcd49c9" providerId="ADAL" clId="{99E69CB1-4085-491E-91BD-F094F7EE5CD7}" dt="2025-03-11T23:49:35.852" v="6"/>
        <pc:sldMkLst>
          <pc:docMk/>
          <pc:sldMk cId="324671136" sldId="585"/>
        </pc:sldMkLst>
      </pc:sldChg>
      <pc:sldChg chg="addSp delSp modSp add mod delAnim modAnim">
        <pc:chgData name="Vázquez Rivera Teresa" userId="a1b0c91f-33dd-4deb-a944-6133cdcd49c9" providerId="ADAL" clId="{99E69CB1-4085-491E-91BD-F094F7EE5CD7}" dt="2025-03-12T00:00:51.640" v="162"/>
        <pc:sldMkLst>
          <pc:docMk/>
          <pc:sldMk cId="1070905278" sldId="585"/>
        </pc:sldMkLst>
        <pc:spChg chg="add mod">
          <ac:chgData name="Vázquez Rivera Teresa" userId="a1b0c91f-33dd-4deb-a944-6133cdcd49c9" providerId="ADAL" clId="{99E69CB1-4085-491E-91BD-F094F7EE5CD7}" dt="2025-03-11T23:58:58.035" v="144" actId="2085"/>
          <ac:spMkLst>
            <pc:docMk/>
            <pc:sldMk cId="1070905278" sldId="585"/>
            <ac:spMk id="4" creationId="{3B0264F4-69CA-7782-C496-1D847FBB114E}"/>
          </ac:spMkLst>
        </pc:spChg>
        <pc:spChg chg="mod">
          <ac:chgData name="Vázquez Rivera Teresa" userId="a1b0c91f-33dd-4deb-a944-6133cdcd49c9" providerId="ADAL" clId="{99E69CB1-4085-491E-91BD-F094F7EE5CD7}" dt="2025-03-11T23:58:58.035" v="144" actId="2085"/>
          <ac:spMkLst>
            <pc:docMk/>
            <pc:sldMk cId="1070905278" sldId="585"/>
            <ac:spMk id="5" creationId="{BE9803C4-642F-83D4-0BC7-0CCA71E2330D}"/>
          </ac:spMkLst>
        </pc:spChg>
        <pc:spChg chg="mod">
          <ac:chgData name="Vázquez Rivera Teresa" userId="a1b0c91f-33dd-4deb-a944-6133cdcd49c9" providerId="ADAL" clId="{99E69CB1-4085-491E-91BD-F094F7EE5CD7}" dt="2025-03-11T23:58:58.035" v="144" actId="2085"/>
          <ac:spMkLst>
            <pc:docMk/>
            <pc:sldMk cId="1070905278" sldId="585"/>
            <ac:spMk id="6" creationId="{55F754AE-F4B8-0675-72D5-D063BA751E29}"/>
          </ac:spMkLst>
        </pc:spChg>
        <pc:spChg chg="add mod">
          <ac:chgData name="Vázquez Rivera Teresa" userId="a1b0c91f-33dd-4deb-a944-6133cdcd49c9" providerId="ADAL" clId="{99E69CB1-4085-491E-91BD-F094F7EE5CD7}" dt="2025-03-11T23:58:58.035" v="144" actId="2085"/>
          <ac:spMkLst>
            <pc:docMk/>
            <pc:sldMk cId="1070905278" sldId="585"/>
            <ac:spMk id="7" creationId="{32D64EF3-A454-7CE9-2152-E738B7555408}"/>
          </ac:spMkLst>
        </pc:spChg>
        <pc:spChg chg="mod">
          <ac:chgData name="Vázquez Rivera Teresa" userId="a1b0c91f-33dd-4deb-a944-6133cdcd49c9" providerId="ADAL" clId="{99E69CB1-4085-491E-91BD-F094F7EE5CD7}" dt="2025-03-11T23:58:58.035" v="144" actId="2085"/>
          <ac:spMkLst>
            <pc:docMk/>
            <pc:sldMk cId="1070905278" sldId="585"/>
            <ac:spMk id="8" creationId="{F685FCBE-F191-2583-8904-6C7DC9390386}"/>
          </ac:spMkLst>
        </pc:spChg>
        <pc:spChg chg="mod">
          <ac:chgData name="Vázquez Rivera Teresa" userId="a1b0c91f-33dd-4deb-a944-6133cdcd49c9" providerId="ADAL" clId="{99E69CB1-4085-491E-91BD-F094F7EE5CD7}" dt="2025-03-12T00:00:00.467" v="153" actId="14100"/>
          <ac:spMkLst>
            <pc:docMk/>
            <pc:sldMk cId="1070905278" sldId="585"/>
            <ac:spMk id="10" creationId="{91992484-1E6B-9E0C-88C8-4DCAEE2D5335}"/>
          </ac:spMkLst>
        </pc:spChg>
        <pc:spChg chg="add mod">
          <ac:chgData name="Vázquez Rivera Teresa" userId="a1b0c91f-33dd-4deb-a944-6133cdcd49c9" providerId="ADAL" clId="{99E69CB1-4085-491E-91BD-F094F7EE5CD7}" dt="2025-03-11T23:58:20.077" v="142"/>
          <ac:spMkLst>
            <pc:docMk/>
            <pc:sldMk cId="1070905278" sldId="585"/>
            <ac:spMk id="12" creationId="{32040E6F-3900-6813-E86A-DEFBB816EE9B}"/>
          </ac:spMkLst>
        </pc:spChg>
        <pc:spChg chg="add mod">
          <ac:chgData name="Vázquez Rivera Teresa" userId="a1b0c91f-33dd-4deb-a944-6133cdcd49c9" providerId="ADAL" clId="{99E69CB1-4085-491E-91BD-F094F7EE5CD7}" dt="2025-03-11T23:59:54.048" v="151" actId="14100"/>
          <ac:spMkLst>
            <pc:docMk/>
            <pc:sldMk cId="1070905278" sldId="585"/>
            <ac:spMk id="14" creationId="{790AA0C5-C422-B182-F6EF-28300FE7BBCA}"/>
          </ac:spMkLst>
        </pc:spChg>
        <pc:spChg chg="mod">
          <ac:chgData name="Vázquez Rivera Teresa" userId="a1b0c91f-33dd-4deb-a944-6133cdcd49c9" providerId="ADAL" clId="{99E69CB1-4085-491E-91BD-F094F7EE5CD7}" dt="2025-03-11T23:59:56.460" v="152" actId="14100"/>
          <ac:spMkLst>
            <pc:docMk/>
            <pc:sldMk cId="1070905278" sldId="585"/>
            <ac:spMk id="15" creationId="{347F7F62-2A89-48B6-E036-55EE807F983D}"/>
          </ac:spMkLst>
        </pc:spChg>
        <pc:spChg chg="mod">
          <ac:chgData name="Vázquez Rivera Teresa" userId="a1b0c91f-33dd-4deb-a944-6133cdcd49c9" providerId="ADAL" clId="{99E69CB1-4085-491E-91BD-F094F7EE5CD7}" dt="2025-03-11T23:58:58.035" v="144" actId="2085"/>
          <ac:spMkLst>
            <pc:docMk/>
            <pc:sldMk cId="1070905278" sldId="585"/>
            <ac:spMk id="17" creationId="{75EE3858-03FF-89D8-FA20-5340859B9019}"/>
          </ac:spMkLst>
        </pc:spChg>
        <pc:spChg chg="add mod">
          <ac:chgData name="Vázquez Rivera Teresa" userId="a1b0c91f-33dd-4deb-a944-6133cdcd49c9" providerId="ADAL" clId="{99E69CB1-4085-491E-91BD-F094F7EE5CD7}" dt="2025-03-11T23:58:58.035" v="144" actId="2085"/>
          <ac:spMkLst>
            <pc:docMk/>
            <pc:sldMk cId="1070905278" sldId="585"/>
            <ac:spMk id="18" creationId="{A108136B-EE3F-4D9C-97CD-7FDC380350E4}"/>
          </ac:spMkLst>
        </pc:spChg>
        <pc:spChg chg="add mod">
          <ac:chgData name="Vázquez Rivera Teresa" userId="a1b0c91f-33dd-4deb-a944-6133cdcd49c9" providerId="ADAL" clId="{99E69CB1-4085-491E-91BD-F094F7EE5CD7}" dt="2025-03-11T23:58:58.035" v="144" actId="2085"/>
          <ac:spMkLst>
            <pc:docMk/>
            <pc:sldMk cId="1070905278" sldId="585"/>
            <ac:spMk id="19" creationId="{67F56765-9E15-35D8-4BD1-9C899349ABB5}"/>
          </ac:spMkLst>
        </pc:spChg>
        <pc:spChg chg="add mod">
          <ac:chgData name="Vázquez Rivera Teresa" userId="a1b0c91f-33dd-4deb-a944-6133cdcd49c9" providerId="ADAL" clId="{99E69CB1-4085-491E-91BD-F094F7EE5CD7}" dt="2025-03-11T23:58:58.035" v="144" actId="2085"/>
          <ac:spMkLst>
            <pc:docMk/>
            <pc:sldMk cId="1070905278" sldId="585"/>
            <ac:spMk id="20" creationId="{01A9B173-F677-3E54-B5E1-B14F19B53F34}"/>
          </ac:spMkLst>
        </pc:spChg>
        <pc:spChg chg="mod">
          <ac:chgData name="Vázquez Rivera Teresa" userId="a1b0c91f-33dd-4deb-a944-6133cdcd49c9" providerId="ADAL" clId="{99E69CB1-4085-491E-91BD-F094F7EE5CD7}" dt="2025-03-11T23:58:58.035" v="144" actId="2085"/>
          <ac:spMkLst>
            <pc:docMk/>
            <pc:sldMk cId="1070905278" sldId="585"/>
            <ac:spMk id="21" creationId="{D2D10C94-5B2D-301F-7CDD-E0155E8F32E3}"/>
          </ac:spMkLst>
        </pc:spChg>
        <pc:spChg chg="add mod">
          <ac:chgData name="Vázquez Rivera Teresa" userId="a1b0c91f-33dd-4deb-a944-6133cdcd49c9" providerId="ADAL" clId="{99E69CB1-4085-491E-91BD-F094F7EE5CD7}" dt="2025-03-11T23:58:20.077" v="142"/>
          <ac:spMkLst>
            <pc:docMk/>
            <pc:sldMk cId="1070905278" sldId="585"/>
            <ac:spMk id="22" creationId="{4A4F1ABF-AACA-0B3C-BADD-7B16F639C703}"/>
          </ac:spMkLst>
        </pc:spChg>
        <pc:spChg chg="mod">
          <ac:chgData name="Vázquez Rivera Teresa" userId="a1b0c91f-33dd-4deb-a944-6133cdcd49c9" providerId="ADAL" clId="{99E69CB1-4085-491E-91BD-F094F7EE5CD7}" dt="2025-03-11T23:59:44.219" v="148" actId="14100"/>
          <ac:spMkLst>
            <pc:docMk/>
            <pc:sldMk cId="1070905278" sldId="585"/>
            <ac:spMk id="23" creationId="{678795CD-FFCE-A5CC-6016-212CB4C3F27F}"/>
          </ac:spMkLst>
        </pc:spChg>
        <pc:spChg chg="add mod">
          <ac:chgData name="Vázquez Rivera Teresa" userId="a1b0c91f-33dd-4deb-a944-6133cdcd49c9" providerId="ADAL" clId="{99E69CB1-4085-491E-91BD-F094F7EE5CD7}" dt="2025-03-11T23:58:20.077" v="142"/>
          <ac:spMkLst>
            <pc:docMk/>
            <pc:sldMk cId="1070905278" sldId="585"/>
            <ac:spMk id="26" creationId="{F14FEC14-7937-8F37-194D-3B8938637844}"/>
          </ac:spMkLst>
        </pc:spChg>
        <pc:spChg chg="mod">
          <ac:chgData name="Vázquez Rivera Teresa" userId="a1b0c91f-33dd-4deb-a944-6133cdcd49c9" providerId="ADAL" clId="{99E69CB1-4085-491E-91BD-F094F7EE5CD7}" dt="2025-03-11T23:59:51.231" v="150" actId="14100"/>
          <ac:spMkLst>
            <pc:docMk/>
            <pc:sldMk cId="1070905278" sldId="585"/>
            <ac:spMk id="27" creationId="{5009B54F-F95F-933B-7930-44E530846F15}"/>
          </ac:spMkLst>
        </pc:spChg>
        <pc:spChg chg="add mod">
          <ac:chgData name="Vázquez Rivera Teresa" userId="a1b0c91f-33dd-4deb-a944-6133cdcd49c9" providerId="ADAL" clId="{99E69CB1-4085-491E-91BD-F094F7EE5CD7}" dt="2025-03-11T23:59:47.157" v="149" actId="14100"/>
          <ac:spMkLst>
            <pc:docMk/>
            <pc:sldMk cId="1070905278" sldId="585"/>
            <ac:spMk id="28" creationId="{E2DC936D-FC55-9A36-E0BD-29BA7FB79CC9}"/>
          </ac:spMkLst>
        </pc:spChg>
        <pc:picChg chg="add mod">
          <ac:chgData name="Vázquez Rivera Teresa" userId="a1b0c91f-33dd-4deb-a944-6133cdcd49c9" providerId="ADAL" clId="{99E69CB1-4085-491E-91BD-F094F7EE5CD7}" dt="2025-03-12T00:00:51.640" v="162"/>
          <ac:picMkLst>
            <pc:docMk/>
            <pc:sldMk cId="1070905278" sldId="585"/>
            <ac:picMk id="30" creationId="{B69A2D25-83BC-8A3A-279D-332D897724B3}"/>
          </ac:picMkLst>
        </pc:picChg>
      </pc:sldChg>
      <pc:sldChg chg="addSp modSp add del mod modAnim">
        <pc:chgData name="Vázquez Rivera Teresa" userId="a1b0c91f-33dd-4deb-a944-6133cdcd49c9" providerId="ADAL" clId="{99E69CB1-4085-491E-91BD-F094F7EE5CD7}" dt="2025-03-12T01:32:32.264" v="2486" actId="47"/>
        <pc:sldMkLst>
          <pc:docMk/>
          <pc:sldMk cId="3262228469" sldId="586"/>
        </pc:sldMkLst>
      </pc:sldChg>
      <pc:sldChg chg="addSp modSp add mod modAnim modNotesTx">
        <pc:chgData name="Vázquez Rivera Teresa" userId="a1b0c91f-33dd-4deb-a944-6133cdcd49c9" providerId="ADAL" clId="{99E69CB1-4085-491E-91BD-F094F7EE5CD7}" dt="2025-03-12T01:41:18.674" v="2534" actId="113"/>
        <pc:sldMkLst>
          <pc:docMk/>
          <pc:sldMk cId="992239342" sldId="587"/>
        </pc:sldMkLst>
        <pc:spChg chg="add mod">
          <ac:chgData name="Vázquez Rivera Teresa" userId="a1b0c91f-33dd-4deb-a944-6133cdcd49c9" providerId="ADAL" clId="{99E69CB1-4085-491E-91BD-F094F7EE5CD7}" dt="2025-03-12T01:41:18.674" v="2534" actId="113"/>
          <ac:spMkLst>
            <pc:docMk/>
            <pc:sldMk cId="992239342" sldId="587"/>
            <ac:spMk id="3" creationId="{40A73C2D-84DE-D7F3-FB68-8CACACBB6A0F}"/>
          </ac:spMkLst>
        </pc:spChg>
      </pc:sldChg>
      <pc:sldChg chg="add del">
        <pc:chgData name="Vázquez Rivera Teresa" userId="a1b0c91f-33dd-4deb-a944-6133cdcd49c9" providerId="ADAL" clId="{99E69CB1-4085-491E-91BD-F094F7EE5CD7}" dt="2025-03-11T23:49:35.852" v="6"/>
        <pc:sldMkLst>
          <pc:docMk/>
          <pc:sldMk cId="1868005710" sldId="587"/>
        </pc:sldMkLst>
      </pc:sldChg>
      <pc:sldChg chg="addSp modSp add del mod">
        <pc:chgData name="Vázquez Rivera Teresa" userId="a1b0c91f-33dd-4deb-a944-6133cdcd49c9" providerId="ADAL" clId="{99E69CB1-4085-491E-91BD-F094F7EE5CD7}" dt="2025-03-12T01:33:09.290" v="2496" actId="47"/>
        <pc:sldMkLst>
          <pc:docMk/>
          <pc:sldMk cId="198741463" sldId="588"/>
        </pc:sldMkLst>
      </pc:sldChg>
      <pc:sldChg chg="add del">
        <pc:chgData name="Vázquez Rivera Teresa" userId="a1b0c91f-33dd-4deb-a944-6133cdcd49c9" providerId="ADAL" clId="{99E69CB1-4085-491E-91BD-F094F7EE5CD7}" dt="2025-03-11T23:49:35.852" v="6"/>
        <pc:sldMkLst>
          <pc:docMk/>
          <pc:sldMk cId="3748195254" sldId="588"/>
        </pc:sldMkLst>
      </pc:sldChg>
      <pc:sldChg chg="add del">
        <pc:chgData name="Vázquez Rivera Teresa" userId="a1b0c91f-33dd-4deb-a944-6133cdcd49c9" providerId="ADAL" clId="{99E69CB1-4085-491E-91BD-F094F7EE5CD7}" dt="2025-03-11T23:49:35.852" v="6"/>
        <pc:sldMkLst>
          <pc:docMk/>
          <pc:sldMk cId="2695555325" sldId="589"/>
        </pc:sldMkLst>
      </pc:sldChg>
      <pc:sldChg chg="addSp modSp add mod modNotesTx">
        <pc:chgData name="Vázquez Rivera Teresa" userId="a1b0c91f-33dd-4deb-a944-6133cdcd49c9" providerId="ADAL" clId="{99E69CB1-4085-491E-91BD-F094F7EE5CD7}" dt="2025-03-12T00:05:28.491" v="303" actId="20577"/>
        <pc:sldMkLst>
          <pc:docMk/>
          <pc:sldMk cId="3949202407" sldId="589"/>
        </pc:sldMkLst>
        <pc:spChg chg="add mod">
          <ac:chgData name="Vázquez Rivera Teresa" userId="a1b0c91f-33dd-4deb-a944-6133cdcd49c9" providerId="ADAL" clId="{99E69CB1-4085-491E-91BD-F094F7EE5CD7}" dt="2025-03-12T00:04:42.302" v="224"/>
          <ac:spMkLst>
            <pc:docMk/>
            <pc:sldMk cId="3949202407" sldId="589"/>
            <ac:spMk id="2" creationId="{5AC3A658-C71E-F25D-178D-FA7D9799017D}"/>
          </ac:spMkLst>
        </pc:spChg>
        <pc:spChg chg="add mod">
          <ac:chgData name="Vázquez Rivera Teresa" userId="a1b0c91f-33dd-4deb-a944-6133cdcd49c9" providerId="ADAL" clId="{99E69CB1-4085-491E-91BD-F094F7EE5CD7}" dt="2025-03-12T00:04:42.302" v="224"/>
          <ac:spMkLst>
            <pc:docMk/>
            <pc:sldMk cId="3949202407" sldId="589"/>
            <ac:spMk id="3" creationId="{9C846AE4-42F1-30FE-B4AF-872641BEC4F4}"/>
          </ac:spMkLst>
        </pc:spChg>
        <pc:spChg chg="add mod">
          <ac:chgData name="Vázquez Rivera Teresa" userId="a1b0c91f-33dd-4deb-a944-6133cdcd49c9" providerId="ADAL" clId="{99E69CB1-4085-491E-91BD-F094F7EE5CD7}" dt="2025-03-12T00:04:42.302" v="224"/>
          <ac:spMkLst>
            <pc:docMk/>
            <pc:sldMk cId="3949202407" sldId="589"/>
            <ac:spMk id="4" creationId="{D24DEF0A-9AC7-CB83-A0FE-FE2A55936D0F}"/>
          </ac:spMkLst>
        </pc:spChg>
        <pc:spChg chg="add mod">
          <ac:chgData name="Vázquez Rivera Teresa" userId="a1b0c91f-33dd-4deb-a944-6133cdcd49c9" providerId="ADAL" clId="{99E69CB1-4085-491E-91BD-F094F7EE5CD7}" dt="2025-03-12T00:04:42.302" v="224"/>
          <ac:spMkLst>
            <pc:docMk/>
            <pc:sldMk cId="3949202407" sldId="589"/>
            <ac:spMk id="5" creationId="{432AC2DE-7D29-70A0-B533-1939877FE665}"/>
          </ac:spMkLst>
        </pc:spChg>
        <pc:spChg chg="add mod">
          <ac:chgData name="Vázquez Rivera Teresa" userId="a1b0c91f-33dd-4deb-a944-6133cdcd49c9" providerId="ADAL" clId="{99E69CB1-4085-491E-91BD-F094F7EE5CD7}" dt="2025-03-12T00:04:42.302" v="224"/>
          <ac:spMkLst>
            <pc:docMk/>
            <pc:sldMk cId="3949202407" sldId="589"/>
            <ac:spMk id="6" creationId="{3438D4D4-7F00-EB2E-FA30-680CE7D7E371}"/>
          </ac:spMkLst>
        </pc:spChg>
        <pc:spChg chg="add mod">
          <ac:chgData name="Vázquez Rivera Teresa" userId="a1b0c91f-33dd-4deb-a944-6133cdcd49c9" providerId="ADAL" clId="{99E69CB1-4085-491E-91BD-F094F7EE5CD7}" dt="2025-03-12T00:05:04.766" v="269" actId="20577"/>
          <ac:spMkLst>
            <pc:docMk/>
            <pc:sldMk cId="3949202407" sldId="589"/>
            <ac:spMk id="7" creationId="{27B13B79-7713-94B6-D575-A5DE0210078A}"/>
          </ac:spMkLst>
        </pc:spChg>
        <pc:spChg chg="add mod">
          <ac:chgData name="Vázquez Rivera Teresa" userId="a1b0c91f-33dd-4deb-a944-6133cdcd49c9" providerId="ADAL" clId="{99E69CB1-4085-491E-91BD-F094F7EE5CD7}" dt="2025-03-12T00:04:42.302" v="224"/>
          <ac:spMkLst>
            <pc:docMk/>
            <pc:sldMk cId="3949202407" sldId="589"/>
            <ac:spMk id="8" creationId="{10212687-65EC-5756-AE29-1E0E6484C977}"/>
          </ac:spMkLst>
        </pc:spChg>
        <pc:spChg chg="add mod">
          <ac:chgData name="Vázquez Rivera Teresa" userId="a1b0c91f-33dd-4deb-a944-6133cdcd49c9" providerId="ADAL" clId="{99E69CB1-4085-491E-91BD-F094F7EE5CD7}" dt="2025-03-12T00:04:58.528" v="265" actId="20577"/>
          <ac:spMkLst>
            <pc:docMk/>
            <pc:sldMk cId="3949202407" sldId="589"/>
            <ac:spMk id="9" creationId="{D4FE59F3-33F6-FF70-4875-9A2CB96D009D}"/>
          </ac:spMkLst>
        </pc:spChg>
        <pc:spChg chg="add mod">
          <ac:chgData name="Vázquez Rivera Teresa" userId="a1b0c91f-33dd-4deb-a944-6133cdcd49c9" providerId="ADAL" clId="{99E69CB1-4085-491E-91BD-F094F7EE5CD7}" dt="2025-03-12T00:04:42.302" v="224"/>
          <ac:spMkLst>
            <pc:docMk/>
            <pc:sldMk cId="3949202407" sldId="589"/>
            <ac:spMk id="10" creationId="{7929C92B-AB19-0515-1368-9350C02D6EE9}"/>
          </ac:spMkLst>
        </pc:spChg>
        <pc:spChg chg="add mod">
          <ac:chgData name="Vázquez Rivera Teresa" userId="a1b0c91f-33dd-4deb-a944-6133cdcd49c9" providerId="ADAL" clId="{99E69CB1-4085-491E-91BD-F094F7EE5CD7}" dt="2025-03-12T00:04:42.302" v="224"/>
          <ac:spMkLst>
            <pc:docMk/>
            <pc:sldMk cId="3949202407" sldId="589"/>
            <ac:spMk id="11" creationId="{9E564805-12D0-5638-D77D-F5BC03530DD0}"/>
          </ac:spMkLst>
        </pc:spChg>
        <pc:spChg chg="mod">
          <ac:chgData name="Vázquez Rivera Teresa" userId="a1b0c91f-33dd-4deb-a944-6133cdcd49c9" providerId="ADAL" clId="{99E69CB1-4085-491E-91BD-F094F7EE5CD7}" dt="2025-03-12T00:05:28.491" v="303" actId="20577"/>
          <ac:spMkLst>
            <pc:docMk/>
            <pc:sldMk cId="3949202407" sldId="589"/>
            <ac:spMk id="12" creationId="{5873FD98-2306-D653-4CBA-7BF05675D5A7}"/>
          </ac:spMkLst>
        </pc:spChg>
      </pc:sldChg>
      <pc:sldChg chg="add del">
        <pc:chgData name="Vázquez Rivera Teresa" userId="a1b0c91f-33dd-4deb-a944-6133cdcd49c9" providerId="ADAL" clId="{99E69CB1-4085-491E-91BD-F094F7EE5CD7}" dt="2025-03-11T23:49:35.852" v="6"/>
        <pc:sldMkLst>
          <pc:docMk/>
          <pc:sldMk cId="2227771410" sldId="590"/>
        </pc:sldMkLst>
      </pc:sldChg>
      <pc:sldChg chg="addSp modSp add del mod">
        <pc:chgData name="Vázquez Rivera Teresa" userId="a1b0c91f-33dd-4deb-a944-6133cdcd49c9" providerId="ADAL" clId="{99E69CB1-4085-491E-91BD-F094F7EE5CD7}" dt="2025-03-12T01:33:16.886" v="2498" actId="47"/>
        <pc:sldMkLst>
          <pc:docMk/>
          <pc:sldMk cId="2665127071" sldId="590"/>
        </pc:sldMkLst>
      </pc:sldChg>
      <pc:sldChg chg="addSp delSp modSp add mod modAnim">
        <pc:chgData name="Vázquez Rivera Teresa" userId="a1b0c91f-33dd-4deb-a944-6133cdcd49c9" providerId="ADAL" clId="{99E69CB1-4085-491E-91BD-F094F7EE5CD7}" dt="2025-03-12T00:07:39.626" v="371" actId="20577"/>
        <pc:sldMkLst>
          <pc:docMk/>
          <pc:sldMk cId="154859134" sldId="591"/>
        </pc:sldMkLst>
        <pc:spChg chg="add mod">
          <ac:chgData name="Vázquez Rivera Teresa" userId="a1b0c91f-33dd-4deb-a944-6133cdcd49c9" providerId="ADAL" clId="{99E69CB1-4085-491E-91BD-F094F7EE5CD7}" dt="2025-03-12T00:07:29.588" v="357" actId="1036"/>
          <ac:spMkLst>
            <pc:docMk/>
            <pc:sldMk cId="154859134" sldId="591"/>
            <ac:spMk id="2" creationId="{2BD80348-7581-07A4-0840-2DF8FCAD747D}"/>
          </ac:spMkLst>
        </pc:spChg>
        <pc:spChg chg="mod">
          <ac:chgData name="Vázquez Rivera Teresa" userId="a1b0c91f-33dd-4deb-a944-6133cdcd49c9" providerId="ADAL" clId="{99E69CB1-4085-491E-91BD-F094F7EE5CD7}" dt="2025-03-12T00:07:29.588" v="357" actId="1036"/>
          <ac:spMkLst>
            <pc:docMk/>
            <pc:sldMk cId="154859134" sldId="591"/>
            <ac:spMk id="3" creationId="{C5E3FFBA-E1C7-521F-7E0C-FEECB7FE20EE}"/>
          </ac:spMkLst>
        </pc:spChg>
        <pc:spChg chg="add mod">
          <ac:chgData name="Vázquez Rivera Teresa" userId="a1b0c91f-33dd-4deb-a944-6133cdcd49c9" providerId="ADAL" clId="{99E69CB1-4085-491E-91BD-F094F7EE5CD7}" dt="2025-03-12T00:07:29.588" v="357" actId="1036"/>
          <ac:spMkLst>
            <pc:docMk/>
            <pc:sldMk cId="154859134" sldId="591"/>
            <ac:spMk id="4" creationId="{830125DD-F4D0-05F1-8EA0-703D451D361E}"/>
          </ac:spMkLst>
        </pc:spChg>
        <pc:spChg chg="mod">
          <ac:chgData name="Vázquez Rivera Teresa" userId="a1b0c91f-33dd-4deb-a944-6133cdcd49c9" providerId="ADAL" clId="{99E69CB1-4085-491E-91BD-F094F7EE5CD7}" dt="2025-03-12T00:07:29.588" v="357" actId="1036"/>
          <ac:spMkLst>
            <pc:docMk/>
            <pc:sldMk cId="154859134" sldId="591"/>
            <ac:spMk id="5" creationId="{63B966C8-2884-2BE5-626B-93DE2637000B}"/>
          </ac:spMkLst>
        </pc:spChg>
        <pc:spChg chg="mod">
          <ac:chgData name="Vázquez Rivera Teresa" userId="a1b0c91f-33dd-4deb-a944-6133cdcd49c9" providerId="ADAL" clId="{99E69CB1-4085-491E-91BD-F094F7EE5CD7}" dt="2025-03-12T00:07:39.626" v="371" actId="20577"/>
          <ac:spMkLst>
            <pc:docMk/>
            <pc:sldMk cId="154859134" sldId="591"/>
            <ac:spMk id="7" creationId="{2FFE11C6-1ABC-38BB-E1CA-469FE6A712F8}"/>
          </ac:spMkLst>
        </pc:spChg>
        <pc:spChg chg="mod">
          <ac:chgData name="Vázquez Rivera Teresa" userId="a1b0c91f-33dd-4deb-a944-6133cdcd49c9" providerId="ADAL" clId="{99E69CB1-4085-491E-91BD-F094F7EE5CD7}" dt="2025-03-12T00:07:23.242" v="347"/>
          <ac:spMkLst>
            <pc:docMk/>
            <pc:sldMk cId="154859134" sldId="591"/>
            <ac:spMk id="8" creationId="{A83F5303-F64B-770E-9BC1-561F229C944E}"/>
          </ac:spMkLst>
        </pc:spChg>
        <pc:spChg chg="mod">
          <ac:chgData name="Vázquez Rivera Teresa" userId="a1b0c91f-33dd-4deb-a944-6133cdcd49c9" providerId="ADAL" clId="{99E69CB1-4085-491E-91BD-F094F7EE5CD7}" dt="2025-03-12T00:07:23.242" v="347"/>
          <ac:spMkLst>
            <pc:docMk/>
            <pc:sldMk cId="154859134" sldId="591"/>
            <ac:spMk id="10" creationId="{5439A492-8964-65EC-86E6-2539B5BEB185}"/>
          </ac:spMkLst>
        </pc:spChg>
        <pc:spChg chg="mod">
          <ac:chgData name="Vázquez Rivera Teresa" userId="a1b0c91f-33dd-4deb-a944-6133cdcd49c9" providerId="ADAL" clId="{99E69CB1-4085-491E-91BD-F094F7EE5CD7}" dt="2025-03-12T00:07:23.242" v="347"/>
          <ac:spMkLst>
            <pc:docMk/>
            <pc:sldMk cId="154859134" sldId="591"/>
            <ac:spMk id="11" creationId="{68C74B68-5FBF-672E-E4EA-46F59C2BA72E}"/>
          </ac:spMkLst>
        </pc:spChg>
        <pc:spChg chg="mod">
          <ac:chgData name="Vázquez Rivera Teresa" userId="a1b0c91f-33dd-4deb-a944-6133cdcd49c9" providerId="ADAL" clId="{99E69CB1-4085-491E-91BD-F094F7EE5CD7}" dt="2025-03-12T00:07:23.242" v="347"/>
          <ac:spMkLst>
            <pc:docMk/>
            <pc:sldMk cId="154859134" sldId="591"/>
            <ac:spMk id="13" creationId="{AF804AE7-2DD1-3882-EB20-5E79BF8C0EB9}"/>
          </ac:spMkLst>
        </pc:spChg>
        <pc:spChg chg="mod">
          <ac:chgData name="Vázquez Rivera Teresa" userId="a1b0c91f-33dd-4deb-a944-6133cdcd49c9" providerId="ADAL" clId="{99E69CB1-4085-491E-91BD-F094F7EE5CD7}" dt="2025-03-12T00:07:23.242" v="347"/>
          <ac:spMkLst>
            <pc:docMk/>
            <pc:sldMk cId="154859134" sldId="591"/>
            <ac:spMk id="16" creationId="{BEB737AD-AFBC-F990-13FB-3389F59DCD22}"/>
          </ac:spMkLst>
        </pc:spChg>
        <pc:spChg chg="mod">
          <ac:chgData name="Vázquez Rivera Teresa" userId="a1b0c91f-33dd-4deb-a944-6133cdcd49c9" providerId="ADAL" clId="{99E69CB1-4085-491E-91BD-F094F7EE5CD7}" dt="2025-03-12T00:07:23.242" v="347"/>
          <ac:spMkLst>
            <pc:docMk/>
            <pc:sldMk cId="154859134" sldId="591"/>
            <ac:spMk id="17" creationId="{ECA473D6-C2F8-8D11-B096-2E6E3D534034}"/>
          </ac:spMkLst>
        </pc:spChg>
        <pc:spChg chg="mod">
          <ac:chgData name="Vázquez Rivera Teresa" userId="a1b0c91f-33dd-4deb-a944-6133cdcd49c9" providerId="ADAL" clId="{99E69CB1-4085-491E-91BD-F094F7EE5CD7}" dt="2025-03-12T00:07:29.588" v="357" actId="1036"/>
          <ac:spMkLst>
            <pc:docMk/>
            <pc:sldMk cId="154859134" sldId="591"/>
            <ac:spMk id="18" creationId="{5E05EA2C-B64D-0762-46CA-B6EFBA0C9545}"/>
          </ac:spMkLst>
        </pc:spChg>
        <pc:spChg chg="mod">
          <ac:chgData name="Vázquez Rivera Teresa" userId="a1b0c91f-33dd-4deb-a944-6133cdcd49c9" providerId="ADAL" clId="{99E69CB1-4085-491E-91BD-F094F7EE5CD7}" dt="2025-03-12T00:07:29.588" v="357" actId="1036"/>
          <ac:spMkLst>
            <pc:docMk/>
            <pc:sldMk cId="154859134" sldId="591"/>
            <ac:spMk id="19" creationId="{51B8645F-0EE3-9347-0D97-7DEF5513DABF}"/>
          </ac:spMkLst>
        </pc:spChg>
        <pc:spChg chg="add mod">
          <ac:chgData name="Vázquez Rivera Teresa" userId="a1b0c91f-33dd-4deb-a944-6133cdcd49c9" providerId="ADAL" clId="{99E69CB1-4085-491E-91BD-F094F7EE5CD7}" dt="2025-03-12T00:07:29.588" v="357" actId="1036"/>
          <ac:spMkLst>
            <pc:docMk/>
            <pc:sldMk cId="154859134" sldId="591"/>
            <ac:spMk id="20" creationId="{CB41ABC0-E3C4-49FB-640E-B31BF5271698}"/>
          </ac:spMkLst>
        </pc:spChg>
        <pc:spChg chg="mod">
          <ac:chgData name="Vázquez Rivera Teresa" userId="a1b0c91f-33dd-4deb-a944-6133cdcd49c9" providerId="ADAL" clId="{99E69CB1-4085-491E-91BD-F094F7EE5CD7}" dt="2025-03-12T00:07:29.588" v="357" actId="1036"/>
          <ac:spMkLst>
            <pc:docMk/>
            <pc:sldMk cId="154859134" sldId="591"/>
            <ac:spMk id="22" creationId="{51E8C0FE-27A9-C020-42AA-9B2B369BCD79}"/>
          </ac:spMkLst>
        </pc:spChg>
        <pc:grpChg chg="mod">
          <ac:chgData name="Vázquez Rivera Teresa" userId="a1b0c91f-33dd-4deb-a944-6133cdcd49c9" providerId="ADAL" clId="{99E69CB1-4085-491E-91BD-F094F7EE5CD7}" dt="2025-03-12T00:07:29.588" v="357" actId="1036"/>
          <ac:grpSpMkLst>
            <pc:docMk/>
            <pc:sldMk cId="154859134" sldId="591"/>
            <ac:grpSpMk id="12" creationId="{17890066-E4D3-0720-E233-E271703F2A0F}"/>
          </ac:grpSpMkLst>
        </pc:grpChg>
        <pc:grpChg chg="mod">
          <ac:chgData name="Vázquez Rivera Teresa" userId="a1b0c91f-33dd-4deb-a944-6133cdcd49c9" providerId="ADAL" clId="{99E69CB1-4085-491E-91BD-F094F7EE5CD7}" dt="2025-03-12T00:07:29.588" v="357" actId="1036"/>
          <ac:grpSpMkLst>
            <pc:docMk/>
            <pc:sldMk cId="154859134" sldId="591"/>
            <ac:grpSpMk id="15" creationId="{88EE00D2-D4E6-10CC-6445-FD2AFD7251D2}"/>
          </ac:grpSpMkLst>
        </pc:grpChg>
      </pc:sldChg>
      <pc:sldChg chg="add del">
        <pc:chgData name="Vázquez Rivera Teresa" userId="a1b0c91f-33dd-4deb-a944-6133cdcd49c9" providerId="ADAL" clId="{99E69CB1-4085-491E-91BD-F094F7EE5CD7}" dt="2025-03-11T23:49:35.852" v="6"/>
        <pc:sldMkLst>
          <pc:docMk/>
          <pc:sldMk cId="4196357744" sldId="591"/>
        </pc:sldMkLst>
      </pc:sldChg>
      <pc:sldChg chg="addSp delSp modSp add del mod">
        <pc:chgData name="Vázquez Rivera Teresa" userId="a1b0c91f-33dd-4deb-a944-6133cdcd49c9" providerId="ADAL" clId="{99E69CB1-4085-491E-91BD-F094F7EE5CD7}" dt="2025-03-12T01:33:25.146" v="2500" actId="47"/>
        <pc:sldMkLst>
          <pc:docMk/>
          <pc:sldMk cId="1036807528" sldId="592"/>
        </pc:sldMkLst>
      </pc:sldChg>
      <pc:sldChg chg="addSp delSp modSp add mod">
        <pc:chgData name="Vázquez Rivera Teresa" userId="a1b0c91f-33dd-4deb-a944-6133cdcd49c9" providerId="ADAL" clId="{99E69CB1-4085-491E-91BD-F094F7EE5CD7}" dt="2025-03-12T01:39:14.240" v="2513" actId="478"/>
        <pc:sldMkLst>
          <pc:docMk/>
          <pc:sldMk cId="3161912655" sldId="593"/>
        </pc:sldMkLst>
        <pc:spChg chg="add mod">
          <ac:chgData name="Vázquez Rivera Teresa" userId="a1b0c91f-33dd-4deb-a944-6133cdcd49c9" providerId="ADAL" clId="{99E69CB1-4085-491E-91BD-F094F7EE5CD7}" dt="2025-03-12T00:35:20.497" v="1384" actId="1076"/>
          <ac:spMkLst>
            <pc:docMk/>
            <pc:sldMk cId="3161912655" sldId="593"/>
            <ac:spMk id="3" creationId="{3D9B6B9F-636B-D838-BCE6-8F6C4F59FAB9}"/>
          </ac:spMkLst>
        </pc:spChg>
        <pc:spChg chg="add mod">
          <ac:chgData name="Vázquez Rivera Teresa" userId="a1b0c91f-33dd-4deb-a944-6133cdcd49c9" providerId="ADAL" clId="{99E69CB1-4085-491E-91BD-F094F7EE5CD7}" dt="2025-03-12T00:35:27.008" v="1385" actId="2711"/>
          <ac:spMkLst>
            <pc:docMk/>
            <pc:sldMk cId="3161912655" sldId="593"/>
            <ac:spMk id="4" creationId="{72386E17-D0E8-5270-BD61-469682D8EC59}"/>
          </ac:spMkLst>
        </pc:spChg>
        <pc:picChg chg="add mod">
          <ac:chgData name="Vázquez Rivera Teresa" userId="a1b0c91f-33dd-4deb-a944-6133cdcd49c9" providerId="ADAL" clId="{99E69CB1-4085-491E-91BD-F094F7EE5CD7}" dt="2025-03-12T00:15:54.038" v="962" actId="1076"/>
          <ac:picMkLst>
            <pc:docMk/>
            <pc:sldMk cId="3161912655" sldId="593"/>
            <ac:picMk id="2" creationId="{FAEBCA8A-F0E0-FEA5-A3B9-A74D99734CF3}"/>
          </ac:picMkLst>
        </pc:picChg>
      </pc:sldChg>
      <pc:sldChg chg="add del">
        <pc:chgData name="Vázquez Rivera Teresa" userId="a1b0c91f-33dd-4deb-a944-6133cdcd49c9" providerId="ADAL" clId="{99E69CB1-4085-491E-91BD-F094F7EE5CD7}" dt="2025-03-11T23:49:35.852" v="6"/>
        <pc:sldMkLst>
          <pc:docMk/>
          <pc:sldMk cId="3626759725" sldId="593"/>
        </pc:sldMkLst>
      </pc:sldChg>
      <pc:sldChg chg="addSp modSp add del mod">
        <pc:chgData name="Vázquez Rivera Teresa" userId="a1b0c91f-33dd-4deb-a944-6133cdcd49c9" providerId="ADAL" clId="{99E69CB1-4085-491E-91BD-F094F7EE5CD7}" dt="2025-03-12T01:33:31.660" v="2502" actId="47"/>
        <pc:sldMkLst>
          <pc:docMk/>
          <pc:sldMk cId="349223189" sldId="594"/>
        </pc:sldMkLst>
      </pc:sldChg>
      <pc:sldChg chg="add del setBg">
        <pc:chgData name="Vázquez Rivera Teresa" userId="a1b0c91f-33dd-4deb-a944-6133cdcd49c9" providerId="ADAL" clId="{99E69CB1-4085-491E-91BD-F094F7EE5CD7}" dt="2025-03-11T23:49:35.852" v="6"/>
        <pc:sldMkLst>
          <pc:docMk/>
          <pc:sldMk cId="2274811744" sldId="594"/>
        </pc:sldMkLst>
      </pc:sldChg>
      <pc:sldChg chg="addSp delSp modSp add mod modNotesTx">
        <pc:chgData name="Vázquez Rivera Teresa" userId="a1b0c91f-33dd-4deb-a944-6133cdcd49c9" providerId="ADAL" clId="{99E69CB1-4085-491E-91BD-F094F7EE5CD7}" dt="2025-03-12T00:33:03.976" v="1290" actId="113"/>
        <pc:sldMkLst>
          <pc:docMk/>
          <pc:sldMk cId="1532128370" sldId="595"/>
        </pc:sldMkLst>
        <pc:spChg chg="add mod">
          <ac:chgData name="Vázquez Rivera Teresa" userId="a1b0c91f-33dd-4deb-a944-6133cdcd49c9" providerId="ADAL" clId="{99E69CB1-4085-491E-91BD-F094F7EE5CD7}" dt="2025-03-12T00:32:44.908" v="1279" actId="14100"/>
          <ac:spMkLst>
            <pc:docMk/>
            <pc:sldMk cId="1532128370" sldId="595"/>
            <ac:spMk id="5" creationId="{73AE7482-D607-149C-C5FB-287B3A46CEDF}"/>
          </ac:spMkLst>
        </pc:spChg>
        <pc:spChg chg="add mod">
          <ac:chgData name="Vázquez Rivera Teresa" userId="a1b0c91f-33dd-4deb-a944-6133cdcd49c9" providerId="ADAL" clId="{99E69CB1-4085-491E-91BD-F094F7EE5CD7}" dt="2025-03-12T00:33:03.976" v="1290" actId="113"/>
          <ac:spMkLst>
            <pc:docMk/>
            <pc:sldMk cId="1532128370" sldId="595"/>
            <ac:spMk id="8" creationId="{6DEE9A11-97E5-0E42-0324-D4D3D3C06EBF}"/>
          </ac:spMkLst>
        </pc:spChg>
        <pc:graphicFrameChg chg="add mod modGraphic">
          <ac:chgData name="Vázquez Rivera Teresa" userId="a1b0c91f-33dd-4deb-a944-6133cdcd49c9" providerId="ADAL" clId="{99E69CB1-4085-491E-91BD-F094F7EE5CD7}" dt="2025-03-12T00:32:46.863" v="1287" actId="1035"/>
          <ac:graphicFrameMkLst>
            <pc:docMk/>
            <pc:sldMk cId="1532128370" sldId="595"/>
            <ac:graphicFrameMk id="6" creationId="{C7FA596F-0150-4B36-AA54-B31775B37DF5}"/>
          </ac:graphicFrameMkLst>
        </pc:graphicFrameChg>
      </pc:sldChg>
      <pc:sldChg chg="add del setBg">
        <pc:chgData name="Vázquez Rivera Teresa" userId="a1b0c91f-33dd-4deb-a944-6133cdcd49c9" providerId="ADAL" clId="{99E69CB1-4085-491E-91BD-F094F7EE5CD7}" dt="2025-03-11T23:49:35.852" v="6"/>
        <pc:sldMkLst>
          <pc:docMk/>
          <pc:sldMk cId="2537038503" sldId="595"/>
        </pc:sldMkLst>
      </pc:sldChg>
      <pc:sldChg chg="addSp modSp add del mod">
        <pc:chgData name="Vázquez Rivera Teresa" userId="a1b0c91f-33dd-4deb-a944-6133cdcd49c9" providerId="ADAL" clId="{99E69CB1-4085-491E-91BD-F094F7EE5CD7}" dt="2025-03-12T01:33:38.352" v="2504" actId="47"/>
        <pc:sldMkLst>
          <pc:docMk/>
          <pc:sldMk cId="815331758" sldId="596"/>
        </pc:sldMkLst>
      </pc:sldChg>
      <pc:sldChg chg="addSp modSp add mod">
        <pc:chgData name="Vázquez Rivera Teresa" userId="a1b0c91f-33dd-4deb-a944-6133cdcd49c9" providerId="ADAL" clId="{99E69CB1-4085-491E-91BD-F094F7EE5CD7}" dt="2025-03-12T00:47:27.166" v="1645" actId="1076"/>
        <pc:sldMkLst>
          <pc:docMk/>
          <pc:sldMk cId="467399152" sldId="597"/>
        </pc:sldMkLst>
        <pc:spChg chg="add mod">
          <ac:chgData name="Vázquez Rivera Teresa" userId="a1b0c91f-33dd-4deb-a944-6133cdcd49c9" providerId="ADAL" clId="{99E69CB1-4085-491E-91BD-F094F7EE5CD7}" dt="2025-03-12T00:47:27.166" v="1645" actId="1076"/>
          <ac:spMkLst>
            <pc:docMk/>
            <pc:sldMk cId="467399152" sldId="597"/>
            <ac:spMk id="3" creationId="{E20DBFC9-9361-8093-8545-02447F75A85C}"/>
          </ac:spMkLst>
        </pc:spChg>
      </pc:sldChg>
      <pc:sldChg chg="add del">
        <pc:chgData name="Vázquez Rivera Teresa" userId="a1b0c91f-33dd-4deb-a944-6133cdcd49c9" providerId="ADAL" clId="{99E69CB1-4085-491E-91BD-F094F7EE5CD7}" dt="2025-03-11T23:49:35.852" v="6"/>
        <pc:sldMkLst>
          <pc:docMk/>
          <pc:sldMk cId="3911295766" sldId="597"/>
        </pc:sldMkLst>
      </pc:sldChg>
      <pc:sldChg chg="add del">
        <pc:chgData name="Vázquez Rivera Teresa" userId="a1b0c91f-33dd-4deb-a944-6133cdcd49c9" providerId="ADAL" clId="{99E69CB1-4085-491E-91BD-F094F7EE5CD7}" dt="2025-03-11T23:49:35.852" v="6"/>
        <pc:sldMkLst>
          <pc:docMk/>
          <pc:sldMk cId="457396251" sldId="598"/>
        </pc:sldMkLst>
      </pc:sldChg>
      <pc:sldChg chg="addSp modSp add del mod">
        <pc:chgData name="Vázquez Rivera Teresa" userId="a1b0c91f-33dd-4deb-a944-6133cdcd49c9" providerId="ADAL" clId="{99E69CB1-4085-491E-91BD-F094F7EE5CD7}" dt="2025-03-12T01:33:44.156" v="2506" actId="47"/>
        <pc:sldMkLst>
          <pc:docMk/>
          <pc:sldMk cId="741862715" sldId="598"/>
        </pc:sldMkLst>
      </pc:sldChg>
      <pc:sldChg chg="add del">
        <pc:chgData name="Vázquez Rivera Teresa" userId="a1b0c91f-33dd-4deb-a944-6133cdcd49c9" providerId="ADAL" clId="{99E69CB1-4085-491E-91BD-F094F7EE5CD7}" dt="2025-03-11T23:49:35.852" v="6"/>
        <pc:sldMkLst>
          <pc:docMk/>
          <pc:sldMk cId="2401117983" sldId="599"/>
        </pc:sldMkLst>
      </pc:sldChg>
      <pc:sldChg chg="addSp delSp modSp add mod">
        <pc:chgData name="Vázquez Rivera Teresa" userId="a1b0c91f-33dd-4deb-a944-6133cdcd49c9" providerId="ADAL" clId="{99E69CB1-4085-491E-91BD-F094F7EE5CD7}" dt="2025-03-12T00:52:44.346" v="1730" actId="6549"/>
        <pc:sldMkLst>
          <pc:docMk/>
          <pc:sldMk cId="3979169438" sldId="599"/>
        </pc:sldMkLst>
        <pc:spChg chg="add mod">
          <ac:chgData name="Vázquez Rivera Teresa" userId="a1b0c91f-33dd-4deb-a944-6133cdcd49c9" providerId="ADAL" clId="{99E69CB1-4085-491E-91BD-F094F7EE5CD7}" dt="2025-03-12T00:52:44.346" v="1730" actId="6549"/>
          <ac:spMkLst>
            <pc:docMk/>
            <pc:sldMk cId="3979169438" sldId="599"/>
            <ac:spMk id="5" creationId="{C006A6E6-DAE5-EEA9-BC92-47F11FFF2237}"/>
          </ac:spMkLst>
        </pc:spChg>
      </pc:sldChg>
      <pc:sldChg chg="add del">
        <pc:chgData name="Vázquez Rivera Teresa" userId="a1b0c91f-33dd-4deb-a944-6133cdcd49c9" providerId="ADAL" clId="{99E69CB1-4085-491E-91BD-F094F7EE5CD7}" dt="2025-03-11T23:49:35.852" v="6"/>
        <pc:sldMkLst>
          <pc:docMk/>
          <pc:sldMk cId="1839914548" sldId="600"/>
        </pc:sldMkLst>
      </pc:sldChg>
      <pc:sldChg chg="addSp modSp add del mod ord">
        <pc:chgData name="Vázquez Rivera Teresa" userId="a1b0c91f-33dd-4deb-a944-6133cdcd49c9" providerId="ADAL" clId="{99E69CB1-4085-491E-91BD-F094F7EE5CD7}" dt="2025-03-12T01:33:52.549" v="2508" actId="47"/>
        <pc:sldMkLst>
          <pc:docMk/>
          <pc:sldMk cId="3172098587" sldId="600"/>
        </pc:sldMkLst>
      </pc:sldChg>
      <pc:sldChg chg="add del">
        <pc:chgData name="Vázquez Rivera Teresa" userId="a1b0c91f-33dd-4deb-a944-6133cdcd49c9" providerId="ADAL" clId="{99E69CB1-4085-491E-91BD-F094F7EE5CD7}" dt="2025-03-11T23:49:35.852" v="6"/>
        <pc:sldMkLst>
          <pc:docMk/>
          <pc:sldMk cId="153040518" sldId="601"/>
        </pc:sldMkLst>
      </pc:sldChg>
      <pc:sldChg chg="addSp modSp add mod">
        <pc:chgData name="Vázquez Rivera Teresa" userId="a1b0c91f-33dd-4deb-a944-6133cdcd49c9" providerId="ADAL" clId="{99E69CB1-4085-491E-91BD-F094F7EE5CD7}" dt="2025-03-12T00:53:14.158" v="1734" actId="2711"/>
        <pc:sldMkLst>
          <pc:docMk/>
          <pc:sldMk cId="2225965569" sldId="601"/>
        </pc:sldMkLst>
        <pc:spChg chg="add mod">
          <ac:chgData name="Vázquez Rivera Teresa" userId="a1b0c91f-33dd-4deb-a944-6133cdcd49c9" providerId="ADAL" clId="{99E69CB1-4085-491E-91BD-F094F7EE5CD7}" dt="2025-03-12T00:53:14.158" v="1734" actId="2711"/>
          <ac:spMkLst>
            <pc:docMk/>
            <pc:sldMk cId="2225965569" sldId="601"/>
            <ac:spMk id="3" creationId="{6CB043F0-4507-A8B4-2998-9AF5318D6959}"/>
          </ac:spMkLst>
        </pc:spChg>
        <pc:picChg chg="add mod">
          <ac:chgData name="Vázquez Rivera Teresa" userId="a1b0c91f-33dd-4deb-a944-6133cdcd49c9" providerId="ADAL" clId="{99E69CB1-4085-491E-91BD-F094F7EE5CD7}" dt="2025-03-12T00:53:07.137" v="1733"/>
          <ac:picMkLst>
            <pc:docMk/>
            <pc:sldMk cId="2225965569" sldId="601"/>
            <ac:picMk id="2" creationId="{62F4780B-6408-EA5C-F473-3F51D787BBB0}"/>
          </ac:picMkLst>
        </pc:picChg>
      </pc:sldChg>
      <pc:sldChg chg="addSp modSp add del mod">
        <pc:chgData name="Vázquez Rivera Teresa" userId="a1b0c91f-33dd-4deb-a944-6133cdcd49c9" providerId="ADAL" clId="{99E69CB1-4085-491E-91BD-F094F7EE5CD7}" dt="2025-03-12T01:03:17.451" v="1949" actId="47"/>
        <pc:sldMkLst>
          <pc:docMk/>
          <pc:sldMk cId="1603538600" sldId="602"/>
        </pc:sldMkLst>
      </pc:sldChg>
      <pc:sldChg chg="add del setBg">
        <pc:chgData name="Vázquez Rivera Teresa" userId="a1b0c91f-33dd-4deb-a944-6133cdcd49c9" providerId="ADAL" clId="{99E69CB1-4085-491E-91BD-F094F7EE5CD7}" dt="2025-03-11T23:49:35.852" v="6"/>
        <pc:sldMkLst>
          <pc:docMk/>
          <pc:sldMk cId="2838534996" sldId="602"/>
        </pc:sldMkLst>
      </pc:sldChg>
      <pc:sldChg chg="addSp delSp add del mod">
        <pc:chgData name="Vázquez Rivera Teresa" userId="a1b0c91f-33dd-4deb-a944-6133cdcd49c9" providerId="ADAL" clId="{99E69CB1-4085-491E-91BD-F094F7EE5CD7}" dt="2025-03-12T01:01:48.174" v="1938" actId="47"/>
        <pc:sldMkLst>
          <pc:docMk/>
          <pc:sldMk cId="1668158847" sldId="603"/>
        </pc:sldMkLst>
      </pc:sldChg>
      <pc:sldChg chg="addSp delSp modSp add mod">
        <pc:chgData name="Vázquez Rivera Teresa" userId="a1b0c91f-33dd-4deb-a944-6133cdcd49c9" providerId="ADAL" clId="{99E69CB1-4085-491E-91BD-F094F7EE5CD7}" dt="2025-03-12T01:03:25.894" v="1950"/>
        <pc:sldMkLst>
          <pc:docMk/>
          <pc:sldMk cId="1746031393" sldId="603"/>
        </pc:sldMkLst>
        <pc:spChg chg="add mod">
          <ac:chgData name="Vázquez Rivera Teresa" userId="a1b0c91f-33dd-4deb-a944-6133cdcd49c9" providerId="ADAL" clId="{99E69CB1-4085-491E-91BD-F094F7EE5CD7}" dt="2025-03-12T01:03:25.894" v="1950"/>
          <ac:spMkLst>
            <pc:docMk/>
            <pc:sldMk cId="1746031393" sldId="603"/>
            <ac:spMk id="5" creationId="{887FCB31-0A6B-D2DB-6EA3-1226E9AD744C}"/>
          </ac:spMkLst>
        </pc:spChg>
        <pc:picChg chg="add mod">
          <ac:chgData name="Vázquez Rivera Teresa" userId="a1b0c91f-33dd-4deb-a944-6133cdcd49c9" providerId="ADAL" clId="{99E69CB1-4085-491E-91BD-F094F7EE5CD7}" dt="2025-03-12T01:03:25.894" v="1950"/>
          <ac:picMkLst>
            <pc:docMk/>
            <pc:sldMk cId="1746031393" sldId="603"/>
            <ac:picMk id="4" creationId="{D594D515-32DB-4D39-9DFC-B10840C26381}"/>
          </ac:picMkLst>
        </pc:picChg>
      </pc:sldChg>
      <pc:sldChg chg="add del">
        <pc:chgData name="Vázquez Rivera Teresa" userId="a1b0c91f-33dd-4deb-a944-6133cdcd49c9" providerId="ADAL" clId="{99E69CB1-4085-491E-91BD-F094F7EE5CD7}" dt="2025-03-11T23:49:35.852" v="6"/>
        <pc:sldMkLst>
          <pc:docMk/>
          <pc:sldMk cId="3468021767" sldId="603"/>
        </pc:sldMkLst>
      </pc:sldChg>
      <pc:sldChg chg="add del">
        <pc:chgData name="Vázquez Rivera Teresa" userId="a1b0c91f-33dd-4deb-a944-6133cdcd49c9" providerId="ADAL" clId="{99E69CB1-4085-491E-91BD-F094F7EE5CD7}" dt="2025-03-12T01:00:54.313" v="1937" actId="47"/>
        <pc:sldMkLst>
          <pc:docMk/>
          <pc:sldMk cId="422128295" sldId="604"/>
        </pc:sldMkLst>
      </pc:sldChg>
      <pc:sldChg chg="addSp delSp modSp add mod ord">
        <pc:chgData name="Vázquez Rivera Teresa" userId="a1b0c91f-33dd-4deb-a944-6133cdcd49c9" providerId="ADAL" clId="{99E69CB1-4085-491E-91BD-F094F7EE5CD7}" dt="2025-03-12T01:05:50.551" v="1961" actId="1076"/>
        <pc:sldMkLst>
          <pc:docMk/>
          <pc:sldMk cId="3882361717" sldId="604"/>
        </pc:sldMkLst>
        <pc:spChg chg="add mod">
          <ac:chgData name="Vázquez Rivera Teresa" userId="a1b0c91f-33dd-4deb-a944-6133cdcd49c9" providerId="ADAL" clId="{99E69CB1-4085-491E-91BD-F094F7EE5CD7}" dt="2025-03-12T01:05:50.551" v="1961" actId="1076"/>
          <ac:spMkLst>
            <pc:docMk/>
            <pc:sldMk cId="3882361717" sldId="604"/>
            <ac:spMk id="4" creationId="{D780D38D-E6AD-CDF0-50CC-FB725C87B4FE}"/>
          </ac:spMkLst>
        </pc:spChg>
      </pc:sldChg>
      <pc:sldChg chg="add del">
        <pc:chgData name="Vázquez Rivera Teresa" userId="a1b0c91f-33dd-4deb-a944-6133cdcd49c9" providerId="ADAL" clId="{99E69CB1-4085-491E-91BD-F094F7EE5CD7}" dt="2025-03-12T01:01:48.174" v="1938" actId="47"/>
        <pc:sldMkLst>
          <pc:docMk/>
          <pc:sldMk cId="2603959259" sldId="605"/>
        </pc:sldMkLst>
      </pc:sldChg>
      <pc:sldChg chg="add del">
        <pc:chgData name="Vázquez Rivera Teresa" userId="a1b0c91f-33dd-4deb-a944-6133cdcd49c9" providerId="ADAL" clId="{99E69CB1-4085-491E-91BD-F094F7EE5CD7}" dt="2025-03-11T23:49:35.852" v="6"/>
        <pc:sldMkLst>
          <pc:docMk/>
          <pc:sldMk cId="3096174046" sldId="605"/>
        </pc:sldMkLst>
      </pc:sldChg>
      <pc:sldChg chg="addSp modSp add del mod">
        <pc:chgData name="Vázquez Rivera Teresa" userId="a1b0c91f-33dd-4deb-a944-6133cdcd49c9" providerId="ADAL" clId="{99E69CB1-4085-491E-91BD-F094F7EE5CD7}" dt="2025-03-12T01:24:09.366" v="2341" actId="47"/>
        <pc:sldMkLst>
          <pc:docMk/>
          <pc:sldMk cId="3867628226" sldId="605"/>
        </pc:sldMkLst>
      </pc:sldChg>
      <pc:sldChg chg="add del">
        <pc:chgData name="Vázquez Rivera Teresa" userId="a1b0c91f-33dd-4deb-a944-6133cdcd49c9" providerId="ADAL" clId="{99E69CB1-4085-491E-91BD-F094F7EE5CD7}" dt="2025-03-11T23:49:35.852" v="6"/>
        <pc:sldMkLst>
          <pc:docMk/>
          <pc:sldMk cId="2128994251" sldId="606"/>
        </pc:sldMkLst>
      </pc:sldChg>
      <pc:sldChg chg="add del">
        <pc:chgData name="Vázquez Rivera Teresa" userId="a1b0c91f-33dd-4deb-a944-6133cdcd49c9" providerId="ADAL" clId="{99E69CB1-4085-491E-91BD-F094F7EE5CD7}" dt="2025-03-12T01:00:52.183" v="1936" actId="47"/>
        <pc:sldMkLst>
          <pc:docMk/>
          <pc:sldMk cId="3454430874" sldId="606"/>
        </pc:sldMkLst>
      </pc:sldChg>
      <pc:sldChg chg="addSp modSp add mod">
        <pc:chgData name="Vázquez Rivera Teresa" userId="a1b0c91f-33dd-4deb-a944-6133cdcd49c9" providerId="ADAL" clId="{99E69CB1-4085-491E-91BD-F094F7EE5CD7}" dt="2025-03-12T01:24:06.387" v="2340" actId="1076"/>
        <pc:sldMkLst>
          <pc:docMk/>
          <pc:sldMk cId="4279697576" sldId="606"/>
        </pc:sldMkLst>
        <pc:spChg chg="add mod">
          <ac:chgData name="Vázquez Rivera Teresa" userId="a1b0c91f-33dd-4deb-a944-6133cdcd49c9" providerId="ADAL" clId="{99E69CB1-4085-491E-91BD-F094F7EE5CD7}" dt="2025-03-12T01:21:22.546" v="2295" actId="1076"/>
          <ac:spMkLst>
            <pc:docMk/>
            <pc:sldMk cId="4279697576" sldId="606"/>
            <ac:spMk id="2" creationId="{87F55203-5FBC-58E7-D99F-C7AD614A18E4}"/>
          </ac:spMkLst>
        </pc:spChg>
        <pc:spChg chg="add mod">
          <ac:chgData name="Vázquez Rivera Teresa" userId="a1b0c91f-33dd-4deb-a944-6133cdcd49c9" providerId="ADAL" clId="{99E69CB1-4085-491E-91BD-F094F7EE5CD7}" dt="2025-03-12T01:21:34.577" v="2299" actId="1076"/>
          <ac:spMkLst>
            <pc:docMk/>
            <pc:sldMk cId="4279697576" sldId="606"/>
            <ac:spMk id="3" creationId="{B0EF15D2-9D8C-2D5B-5139-6AB083A72480}"/>
          </ac:spMkLst>
        </pc:spChg>
        <pc:spChg chg="add mod">
          <ac:chgData name="Vázquez Rivera Teresa" userId="a1b0c91f-33dd-4deb-a944-6133cdcd49c9" providerId="ADAL" clId="{99E69CB1-4085-491E-91BD-F094F7EE5CD7}" dt="2025-03-12T01:23:40.463" v="2334" actId="1076"/>
          <ac:spMkLst>
            <pc:docMk/>
            <pc:sldMk cId="4279697576" sldId="606"/>
            <ac:spMk id="5" creationId="{D338AD69-34BC-1130-0E2C-08F343C592CE}"/>
          </ac:spMkLst>
        </pc:spChg>
        <pc:spChg chg="add mod">
          <ac:chgData name="Vázquez Rivera Teresa" userId="a1b0c91f-33dd-4deb-a944-6133cdcd49c9" providerId="ADAL" clId="{99E69CB1-4085-491E-91BD-F094F7EE5CD7}" dt="2025-03-12T01:21:55.345" v="2305" actId="1076"/>
          <ac:spMkLst>
            <pc:docMk/>
            <pc:sldMk cId="4279697576" sldId="606"/>
            <ac:spMk id="6" creationId="{F391E000-B971-D028-AA64-1AC4E8D47EAD}"/>
          </ac:spMkLst>
        </pc:spChg>
        <pc:spChg chg="add mod">
          <ac:chgData name="Vázquez Rivera Teresa" userId="a1b0c91f-33dd-4deb-a944-6133cdcd49c9" providerId="ADAL" clId="{99E69CB1-4085-491E-91BD-F094F7EE5CD7}" dt="2025-03-12T01:23:51.209" v="2337" actId="1076"/>
          <ac:spMkLst>
            <pc:docMk/>
            <pc:sldMk cId="4279697576" sldId="606"/>
            <ac:spMk id="7" creationId="{3E499E7C-58E7-BEF4-4903-A51390AA3098}"/>
          </ac:spMkLst>
        </pc:spChg>
        <pc:spChg chg="add mod">
          <ac:chgData name="Vázquez Rivera Teresa" userId="a1b0c91f-33dd-4deb-a944-6133cdcd49c9" providerId="ADAL" clId="{99E69CB1-4085-491E-91BD-F094F7EE5CD7}" dt="2025-03-12T01:24:06.387" v="2340" actId="1076"/>
          <ac:spMkLst>
            <pc:docMk/>
            <pc:sldMk cId="4279697576" sldId="606"/>
            <ac:spMk id="8" creationId="{CBCD58B9-4D85-17E7-5E9A-99AEEB1CF1F4}"/>
          </ac:spMkLst>
        </pc:spChg>
        <pc:spChg chg="add mod">
          <ac:chgData name="Vázquez Rivera Teresa" userId="a1b0c91f-33dd-4deb-a944-6133cdcd49c9" providerId="ADAL" clId="{99E69CB1-4085-491E-91BD-F094F7EE5CD7}" dt="2025-03-12T01:23:33.417" v="2333" actId="1076"/>
          <ac:spMkLst>
            <pc:docMk/>
            <pc:sldMk cId="4279697576" sldId="606"/>
            <ac:spMk id="9" creationId="{FF8FDA52-7C72-0608-E371-63FF3AB8AFCE}"/>
          </ac:spMkLst>
        </pc:spChg>
        <pc:spChg chg="add mod">
          <ac:chgData name="Vázquez Rivera Teresa" userId="a1b0c91f-33dd-4deb-a944-6133cdcd49c9" providerId="ADAL" clId="{99E69CB1-4085-491E-91BD-F094F7EE5CD7}" dt="2025-03-12T01:21:31.453" v="2298" actId="20577"/>
          <ac:spMkLst>
            <pc:docMk/>
            <pc:sldMk cId="4279697576" sldId="606"/>
            <ac:spMk id="10" creationId="{190685B1-0E8B-BAF8-B74E-AEA91013C85C}"/>
          </ac:spMkLst>
        </pc:spChg>
        <pc:spChg chg="add mod">
          <ac:chgData name="Vázquez Rivera Teresa" userId="a1b0c91f-33dd-4deb-a944-6133cdcd49c9" providerId="ADAL" clId="{99E69CB1-4085-491E-91BD-F094F7EE5CD7}" dt="2025-03-12T01:23:45.799" v="2336" actId="14100"/>
          <ac:spMkLst>
            <pc:docMk/>
            <pc:sldMk cId="4279697576" sldId="606"/>
            <ac:spMk id="12" creationId="{D523F410-FF18-CB99-7650-6B6C8E8DCE6D}"/>
          </ac:spMkLst>
        </pc:spChg>
        <pc:spChg chg="add mod">
          <ac:chgData name="Vázquez Rivera Teresa" userId="a1b0c91f-33dd-4deb-a944-6133cdcd49c9" providerId="ADAL" clId="{99E69CB1-4085-491E-91BD-F094F7EE5CD7}" dt="2025-03-12T01:23:28.415" v="2332" actId="1076"/>
          <ac:spMkLst>
            <pc:docMk/>
            <pc:sldMk cId="4279697576" sldId="606"/>
            <ac:spMk id="14" creationId="{DBCCDEC0-D702-DFB5-36FE-8FB78A07A174}"/>
          </ac:spMkLst>
        </pc:spChg>
        <pc:picChg chg="add mod">
          <ac:chgData name="Vázquez Rivera Teresa" userId="a1b0c91f-33dd-4deb-a944-6133cdcd49c9" providerId="ADAL" clId="{99E69CB1-4085-491E-91BD-F094F7EE5CD7}" dt="2025-03-12T01:24:00.523" v="2339" actId="1076"/>
          <ac:picMkLst>
            <pc:docMk/>
            <pc:sldMk cId="4279697576" sldId="606"/>
            <ac:picMk id="4098" creationId="{467A7708-3EC9-58AB-8EBD-CFED21D35D01}"/>
          </ac:picMkLst>
        </pc:picChg>
      </pc:sldChg>
      <pc:sldChg chg="add del">
        <pc:chgData name="Vázquez Rivera Teresa" userId="a1b0c91f-33dd-4deb-a944-6133cdcd49c9" providerId="ADAL" clId="{99E69CB1-4085-491E-91BD-F094F7EE5CD7}" dt="2025-03-12T01:01:48.174" v="1938" actId="47"/>
        <pc:sldMkLst>
          <pc:docMk/>
          <pc:sldMk cId="618100505" sldId="607"/>
        </pc:sldMkLst>
      </pc:sldChg>
      <pc:sldChg chg="addSp delSp modSp add mod">
        <pc:chgData name="Vázquez Rivera Teresa" userId="a1b0c91f-33dd-4deb-a944-6133cdcd49c9" providerId="ADAL" clId="{99E69CB1-4085-491E-91BD-F094F7EE5CD7}" dt="2025-03-12T01:20:40.626" v="2287" actId="1076"/>
        <pc:sldMkLst>
          <pc:docMk/>
          <pc:sldMk cId="3485511421" sldId="607"/>
        </pc:sldMkLst>
        <pc:picChg chg="add mod">
          <ac:chgData name="Vázquez Rivera Teresa" userId="a1b0c91f-33dd-4deb-a944-6133cdcd49c9" providerId="ADAL" clId="{99E69CB1-4085-491E-91BD-F094F7EE5CD7}" dt="2025-03-12T01:20:33.833" v="2285" actId="14100"/>
          <ac:picMkLst>
            <pc:docMk/>
            <pc:sldMk cId="3485511421" sldId="607"/>
            <ac:picMk id="6" creationId="{515F31EA-2A8A-0CF5-728C-97E1A9A53614}"/>
          </ac:picMkLst>
        </pc:picChg>
        <pc:picChg chg="add mod">
          <ac:chgData name="Vázquez Rivera Teresa" userId="a1b0c91f-33dd-4deb-a944-6133cdcd49c9" providerId="ADAL" clId="{99E69CB1-4085-491E-91BD-F094F7EE5CD7}" dt="2025-03-12T01:20:40.626" v="2287" actId="1076"/>
          <ac:picMkLst>
            <pc:docMk/>
            <pc:sldMk cId="3485511421" sldId="607"/>
            <ac:picMk id="10242" creationId="{85251146-A8E2-66FF-E5DC-A4EA24C19DFB}"/>
          </ac:picMkLst>
        </pc:picChg>
      </pc:sldChg>
      <pc:sldChg chg="addSp modSp add mod">
        <pc:chgData name="Vázquez Rivera Teresa" userId="a1b0c91f-33dd-4deb-a944-6133cdcd49c9" providerId="ADAL" clId="{99E69CB1-4085-491E-91BD-F094F7EE5CD7}" dt="2025-03-12T01:25:14.554" v="2371" actId="2711"/>
        <pc:sldMkLst>
          <pc:docMk/>
          <pc:sldMk cId="615606182" sldId="608"/>
        </pc:sldMkLst>
        <pc:spChg chg="add mod">
          <ac:chgData name="Vázquez Rivera Teresa" userId="a1b0c91f-33dd-4deb-a944-6133cdcd49c9" providerId="ADAL" clId="{99E69CB1-4085-491E-91BD-F094F7EE5CD7}" dt="2025-03-12T01:25:14.554" v="2371" actId="2711"/>
          <ac:spMkLst>
            <pc:docMk/>
            <pc:sldMk cId="615606182" sldId="608"/>
            <ac:spMk id="2" creationId="{7F5D18E0-71C5-49D2-A55F-95DCB77B75D6}"/>
          </ac:spMkLst>
        </pc:spChg>
        <pc:spChg chg="add mod">
          <ac:chgData name="Vázquez Rivera Teresa" userId="a1b0c91f-33dd-4deb-a944-6133cdcd49c9" providerId="ADAL" clId="{99E69CB1-4085-491E-91BD-F094F7EE5CD7}" dt="2025-03-12T01:25:14.554" v="2371" actId="2711"/>
          <ac:spMkLst>
            <pc:docMk/>
            <pc:sldMk cId="615606182" sldId="608"/>
            <ac:spMk id="5" creationId="{4DA14539-71E6-8776-3E71-943794AA468C}"/>
          </ac:spMkLst>
        </pc:spChg>
        <pc:picChg chg="add mod">
          <ac:chgData name="Vázquez Rivera Teresa" userId="a1b0c91f-33dd-4deb-a944-6133cdcd49c9" providerId="ADAL" clId="{99E69CB1-4085-491E-91BD-F094F7EE5CD7}" dt="2025-03-12T01:25:09.796" v="2370"/>
          <ac:picMkLst>
            <pc:docMk/>
            <pc:sldMk cId="615606182" sldId="608"/>
            <ac:picMk id="3" creationId="{0C6E74F8-591A-5574-1833-AA9D644AE899}"/>
          </ac:picMkLst>
        </pc:picChg>
        <pc:picChg chg="add mod">
          <ac:chgData name="Vázquez Rivera Teresa" userId="a1b0c91f-33dd-4deb-a944-6133cdcd49c9" providerId="ADAL" clId="{99E69CB1-4085-491E-91BD-F094F7EE5CD7}" dt="2025-03-12T01:25:09.796" v="2370"/>
          <ac:picMkLst>
            <pc:docMk/>
            <pc:sldMk cId="615606182" sldId="608"/>
            <ac:picMk id="4" creationId="{0980BCF4-32D5-E7FC-F131-A93B9F5355DA}"/>
          </ac:picMkLst>
        </pc:picChg>
      </pc:sldChg>
      <pc:sldChg chg="add del">
        <pc:chgData name="Vázquez Rivera Teresa" userId="a1b0c91f-33dd-4deb-a944-6133cdcd49c9" providerId="ADAL" clId="{99E69CB1-4085-491E-91BD-F094F7EE5CD7}" dt="2025-03-12T01:00:48.808" v="1934" actId="47"/>
        <pc:sldMkLst>
          <pc:docMk/>
          <pc:sldMk cId="1247305563" sldId="608"/>
        </pc:sldMkLst>
      </pc:sldChg>
      <pc:sldChg chg="add del">
        <pc:chgData name="Vázquez Rivera Teresa" userId="a1b0c91f-33dd-4deb-a944-6133cdcd49c9" providerId="ADAL" clId="{99E69CB1-4085-491E-91BD-F094F7EE5CD7}" dt="2025-03-11T23:49:35.852" v="6"/>
        <pc:sldMkLst>
          <pc:docMk/>
          <pc:sldMk cId="4066841170" sldId="608"/>
        </pc:sldMkLst>
      </pc:sldChg>
      <pc:sldChg chg="add del">
        <pc:chgData name="Vázquez Rivera Teresa" userId="a1b0c91f-33dd-4deb-a944-6133cdcd49c9" providerId="ADAL" clId="{99E69CB1-4085-491E-91BD-F094F7EE5CD7}" dt="2025-03-11T23:49:35.852" v="6"/>
        <pc:sldMkLst>
          <pc:docMk/>
          <pc:sldMk cId="2245239083" sldId="609"/>
        </pc:sldMkLst>
      </pc:sldChg>
      <pc:sldChg chg="addSp modSp add mod">
        <pc:chgData name="Vázquez Rivera Teresa" userId="a1b0c91f-33dd-4deb-a944-6133cdcd49c9" providerId="ADAL" clId="{99E69CB1-4085-491E-91BD-F094F7EE5CD7}" dt="2025-03-12T01:26:08.423" v="2382" actId="1076"/>
        <pc:sldMkLst>
          <pc:docMk/>
          <pc:sldMk cId="2884578259" sldId="609"/>
        </pc:sldMkLst>
        <pc:spChg chg="add mod">
          <ac:chgData name="Vázquez Rivera Teresa" userId="a1b0c91f-33dd-4deb-a944-6133cdcd49c9" providerId="ADAL" clId="{99E69CB1-4085-491E-91BD-F094F7EE5CD7}" dt="2025-03-12T01:26:08.423" v="2382" actId="1076"/>
          <ac:spMkLst>
            <pc:docMk/>
            <pc:sldMk cId="2884578259" sldId="609"/>
            <ac:spMk id="3" creationId="{5CB9E5AB-8EC5-065D-D160-D64685EDC074}"/>
          </ac:spMkLst>
        </pc:spChg>
        <pc:spChg chg="add mod">
          <ac:chgData name="Vázquez Rivera Teresa" userId="a1b0c91f-33dd-4deb-a944-6133cdcd49c9" providerId="ADAL" clId="{99E69CB1-4085-491E-91BD-F094F7EE5CD7}" dt="2025-03-12T01:26:05.726" v="2381" actId="1076"/>
          <ac:spMkLst>
            <pc:docMk/>
            <pc:sldMk cId="2884578259" sldId="609"/>
            <ac:spMk id="4" creationId="{2EAD129D-E133-323C-B50C-618E36864F64}"/>
          </ac:spMkLst>
        </pc:spChg>
        <pc:picChg chg="add mod">
          <ac:chgData name="Vázquez Rivera Teresa" userId="a1b0c91f-33dd-4deb-a944-6133cdcd49c9" providerId="ADAL" clId="{99E69CB1-4085-491E-91BD-F094F7EE5CD7}" dt="2025-03-12T01:25:54.822" v="2379" actId="1035"/>
          <ac:picMkLst>
            <pc:docMk/>
            <pc:sldMk cId="2884578259" sldId="609"/>
            <ac:picMk id="2" creationId="{E76F01FE-255D-819C-00ED-61B34FA88B4E}"/>
          </ac:picMkLst>
        </pc:picChg>
      </pc:sldChg>
      <pc:sldChg chg="add del">
        <pc:chgData name="Vázquez Rivera Teresa" userId="a1b0c91f-33dd-4deb-a944-6133cdcd49c9" providerId="ADAL" clId="{99E69CB1-4085-491E-91BD-F094F7EE5CD7}" dt="2025-03-12T01:01:48.174" v="1938" actId="47"/>
        <pc:sldMkLst>
          <pc:docMk/>
          <pc:sldMk cId="3521449250" sldId="609"/>
        </pc:sldMkLst>
      </pc:sldChg>
      <pc:sldChg chg="add del">
        <pc:chgData name="Vázquez Rivera Teresa" userId="a1b0c91f-33dd-4deb-a944-6133cdcd49c9" providerId="ADAL" clId="{99E69CB1-4085-491E-91BD-F094F7EE5CD7}" dt="2025-03-12T01:01:48.174" v="1938" actId="47"/>
        <pc:sldMkLst>
          <pc:docMk/>
          <pc:sldMk cId="1322648402" sldId="610"/>
        </pc:sldMkLst>
      </pc:sldChg>
      <pc:sldChg chg="addSp modSp add mod">
        <pc:chgData name="Vázquez Rivera Teresa" userId="a1b0c91f-33dd-4deb-a944-6133cdcd49c9" providerId="ADAL" clId="{99E69CB1-4085-491E-91BD-F094F7EE5CD7}" dt="2025-03-12T01:26:30.792" v="2385" actId="14100"/>
        <pc:sldMkLst>
          <pc:docMk/>
          <pc:sldMk cId="4284629456" sldId="610"/>
        </pc:sldMkLst>
        <pc:spChg chg="add mod">
          <ac:chgData name="Vázquez Rivera Teresa" userId="a1b0c91f-33dd-4deb-a944-6133cdcd49c9" providerId="ADAL" clId="{99E69CB1-4085-491E-91BD-F094F7EE5CD7}" dt="2025-03-12T01:26:30.792" v="2385" actId="14100"/>
          <ac:spMkLst>
            <pc:docMk/>
            <pc:sldMk cId="4284629456" sldId="610"/>
            <ac:spMk id="2" creationId="{2BD295E9-D321-ED8F-1DE8-E5549546613C}"/>
          </ac:spMkLst>
        </pc:spChg>
        <pc:spChg chg="add mod">
          <ac:chgData name="Vázquez Rivera Teresa" userId="a1b0c91f-33dd-4deb-a944-6133cdcd49c9" providerId="ADAL" clId="{99E69CB1-4085-491E-91BD-F094F7EE5CD7}" dt="2025-03-12T01:26:30.792" v="2385" actId="14100"/>
          <ac:spMkLst>
            <pc:docMk/>
            <pc:sldMk cId="4284629456" sldId="610"/>
            <ac:spMk id="6" creationId="{D1E0112E-91B6-869F-D263-337CF2FE17EE}"/>
          </ac:spMkLst>
        </pc:spChg>
        <pc:picChg chg="add mod">
          <ac:chgData name="Vázquez Rivera Teresa" userId="a1b0c91f-33dd-4deb-a944-6133cdcd49c9" providerId="ADAL" clId="{99E69CB1-4085-491E-91BD-F094F7EE5CD7}" dt="2025-03-12T01:26:30.792" v="2385" actId="14100"/>
          <ac:picMkLst>
            <pc:docMk/>
            <pc:sldMk cId="4284629456" sldId="610"/>
            <ac:picMk id="3" creationId="{8CC26D8B-2316-EAD5-9AB1-1FD2A1CB8C1A}"/>
          </ac:picMkLst>
        </pc:picChg>
        <pc:picChg chg="add mod">
          <ac:chgData name="Vázquez Rivera Teresa" userId="a1b0c91f-33dd-4deb-a944-6133cdcd49c9" providerId="ADAL" clId="{99E69CB1-4085-491E-91BD-F094F7EE5CD7}" dt="2025-03-12T01:26:30.792" v="2385" actId="14100"/>
          <ac:picMkLst>
            <pc:docMk/>
            <pc:sldMk cId="4284629456" sldId="610"/>
            <ac:picMk id="4" creationId="{CBB69593-5D71-780E-273D-A362F2432115}"/>
          </ac:picMkLst>
        </pc:picChg>
        <pc:picChg chg="add mod">
          <ac:chgData name="Vázquez Rivera Teresa" userId="a1b0c91f-33dd-4deb-a944-6133cdcd49c9" providerId="ADAL" clId="{99E69CB1-4085-491E-91BD-F094F7EE5CD7}" dt="2025-03-12T01:26:30.792" v="2385" actId="14100"/>
          <ac:picMkLst>
            <pc:docMk/>
            <pc:sldMk cId="4284629456" sldId="610"/>
            <ac:picMk id="5" creationId="{1D847E63-A8E2-60F0-E60E-71F624EA0906}"/>
          </ac:picMkLst>
        </pc:picChg>
        <pc:picChg chg="add mod">
          <ac:chgData name="Vázquez Rivera Teresa" userId="a1b0c91f-33dd-4deb-a944-6133cdcd49c9" providerId="ADAL" clId="{99E69CB1-4085-491E-91BD-F094F7EE5CD7}" dt="2025-03-12T01:26:30.792" v="2385" actId="14100"/>
          <ac:picMkLst>
            <pc:docMk/>
            <pc:sldMk cId="4284629456" sldId="610"/>
            <ac:picMk id="7" creationId="{2C8985C5-4327-CED3-1E0D-79208965CBDE}"/>
          </ac:picMkLst>
        </pc:picChg>
      </pc:sldChg>
      <pc:sldChg chg="add del">
        <pc:chgData name="Vázquez Rivera Teresa" userId="a1b0c91f-33dd-4deb-a944-6133cdcd49c9" providerId="ADAL" clId="{99E69CB1-4085-491E-91BD-F094F7EE5CD7}" dt="2025-03-12T01:01:48.174" v="1938" actId="47"/>
        <pc:sldMkLst>
          <pc:docMk/>
          <pc:sldMk cId="666061031" sldId="611"/>
        </pc:sldMkLst>
      </pc:sldChg>
      <pc:sldChg chg="addSp modSp add modAnim">
        <pc:chgData name="Vázquez Rivera Teresa" userId="a1b0c91f-33dd-4deb-a944-6133cdcd49c9" providerId="ADAL" clId="{99E69CB1-4085-491E-91BD-F094F7EE5CD7}" dt="2025-03-12T01:26:46.854" v="2386"/>
        <pc:sldMkLst>
          <pc:docMk/>
          <pc:sldMk cId="1534767664" sldId="611"/>
        </pc:sldMkLst>
        <pc:spChg chg="add mod">
          <ac:chgData name="Vázquez Rivera Teresa" userId="a1b0c91f-33dd-4deb-a944-6133cdcd49c9" providerId="ADAL" clId="{99E69CB1-4085-491E-91BD-F094F7EE5CD7}" dt="2025-03-12T01:26:46.854" v="2386"/>
          <ac:spMkLst>
            <pc:docMk/>
            <pc:sldMk cId="1534767664" sldId="611"/>
            <ac:spMk id="2" creationId="{9DF957F7-DCB5-8A2C-AF18-9911C3C1D16D}"/>
          </ac:spMkLst>
        </pc:spChg>
        <pc:spChg chg="add mod">
          <ac:chgData name="Vázquez Rivera Teresa" userId="a1b0c91f-33dd-4deb-a944-6133cdcd49c9" providerId="ADAL" clId="{99E69CB1-4085-491E-91BD-F094F7EE5CD7}" dt="2025-03-12T01:26:46.854" v="2386"/>
          <ac:spMkLst>
            <pc:docMk/>
            <pc:sldMk cId="1534767664" sldId="611"/>
            <ac:spMk id="4" creationId="{32244332-0CEF-26EF-A06D-0E3065057ED6}"/>
          </ac:spMkLst>
        </pc:spChg>
        <pc:spChg chg="add mod">
          <ac:chgData name="Vázquez Rivera Teresa" userId="a1b0c91f-33dd-4deb-a944-6133cdcd49c9" providerId="ADAL" clId="{99E69CB1-4085-491E-91BD-F094F7EE5CD7}" dt="2025-03-12T01:26:46.854" v="2386"/>
          <ac:spMkLst>
            <pc:docMk/>
            <pc:sldMk cId="1534767664" sldId="611"/>
            <ac:spMk id="5" creationId="{9F5FF49E-F524-CF06-27BF-57D0B47F8967}"/>
          </ac:spMkLst>
        </pc:spChg>
        <pc:spChg chg="add mod">
          <ac:chgData name="Vázquez Rivera Teresa" userId="a1b0c91f-33dd-4deb-a944-6133cdcd49c9" providerId="ADAL" clId="{99E69CB1-4085-491E-91BD-F094F7EE5CD7}" dt="2025-03-12T01:26:46.854" v="2386"/>
          <ac:spMkLst>
            <pc:docMk/>
            <pc:sldMk cId="1534767664" sldId="611"/>
            <ac:spMk id="6" creationId="{643845B8-C02A-AB8F-A486-E621C83AE8C3}"/>
          </ac:spMkLst>
        </pc:spChg>
        <pc:spChg chg="add mod">
          <ac:chgData name="Vázquez Rivera Teresa" userId="a1b0c91f-33dd-4deb-a944-6133cdcd49c9" providerId="ADAL" clId="{99E69CB1-4085-491E-91BD-F094F7EE5CD7}" dt="2025-03-12T01:26:46.854" v="2386"/>
          <ac:spMkLst>
            <pc:docMk/>
            <pc:sldMk cId="1534767664" sldId="611"/>
            <ac:spMk id="7" creationId="{100F23EF-E331-871A-8319-D0D58DE3358C}"/>
          </ac:spMkLst>
        </pc:spChg>
        <pc:spChg chg="add mod">
          <ac:chgData name="Vázquez Rivera Teresa" userId="a1b0c91f-33dd-4deb-a944-6133cdcd49c9" providerId="ADAL" clId="{99E69CB1-4085-491E-91BD-F094F7EE5CD7}" dt="2025-03-12T01:26:46.854" v="2386"/>
          <ac:spMkLst>
            <pc:docMk/>
            <pc:sldMk cId="1534767664" sldId="611"/>
            <ac:spMk id="8" creationId="{9E101A3C-CB34-2C08-251F-580060627FF8}"/>
          </ac:spMkLst>
        </pc:spChg>
        <pc:spChg chg="add mod">
          <ac:chgData name="Vázquez Rivera Teresa" userId="a1b0c91f-33dd-4deb-a944-6133cdcd49c9" providerId="ADAL" clId="{99E69CB1-4085-491E-91BD-F094F7EE5CD7}" dt="2025-03-12T01:26:46.854" v="2386"/>
          <ac:spMkLst>
            <pc:docMk/>
            <pc:sldMk cId="1534767664" sldId="611"/>
            <ac:spMk id="9" creationId="{14339FAB-B899-4995-ACA5-B643F967169F}"/>
          </ac:spMkLst>
        </pc:spChg>
        <pc:picChg chg="add mod">
          <ac:chgData name="Vázquez Rivera Teresa" userId="a1b0c91f-33dd-4deb-a944-6133cdcd49c9" providerId="ADAL" clId="{99E69CB1-4085-491E-91BD-F094F7EE5CD7}" dt="2025-03-12T01:26:46.854" v="2386"/>
          <ac:picMkLst>
            <pc:docMk/>
            <pc:sldMk cId="1534767664" sldId="611"/>
            <ac:picMk id="3" creationId="{E4CF4ADB-80B9-A18C-AD7F-6DEEE4D7A17B}"/>
          </ac:picMkLst>
        </pc:picChg>
      </pc:sldChg>
      <pc:sldChg chg="add del">
        <pc:chgData name="Vázquez Rivera Teresa" userId="a1b0c91f-33dd-4deb-a944-6133cdcd49c9" providerId="ADAL" clId="{99E69CB1-4085-491E-91BD-F094F7EE5CD7}" dt="2025-03-11T23:49:35.852" v="6"/>
        <pc:sldMkLst>
          <pc:docMk/>
          <pc:sldMk cId="1852243368" sldId="612"/>
        </pc:sldMkLst>
      </pc:sldChg>
      <pc:sldChg chg="addSp modSp add mod">
        <pc:chgData name="Vázquez Rivera Teresa" userId="a1b0c91f-33dd-4deb-a944-6133cdcd49c9" providerId="ADAL" clId="{99E69CB1-4085-491E-91BD-F094F7EE5CD7}" dt="2025-03-12T01:27:06.903" v="2389" actId="14100"/>
        <pc:sldMkLst>
          <pc:docMk/>
          <pc:sldMk cId="1952988460" sldId="612"/>
        </pc:sldMkLst>
        <pc:spChg chg="add mod">
          <ac:chgData name="Vázquez Rivera Teresa" userId="a1b0c91f-33dd-4deb-a944-6133cdcd49c9" providerId="ADAL" clId="{99E69CB1-4085-491E-91BD-F094F7EE5CD7}" dt="2025-03-12T01:27:06.903" v="2389" actId="14100"/>
          <ac:spMkLst>
            <pc:docMk/>
            <pc:sldMk cId="1952988460" sldId="612"/>
            <ac:spMk id="2" creationId="{ECB75E62-025F-0C3D-7EA4-385FC683531A}"/>
          </ac:spMkLst>
        </pc:spChg>
        <pc:spChg chg="add mod">
          <ac:chgData name="Vázquez Rivera Teresa" userId="a1b0c91f-33dd-4deb-a944-6133cdcd49c9" providerId="ADAL" clId="{99E69CB1-4085-491E-91BD-F094F7EE5CD7}" dt="2025-03-12T01:27:03.222" v="2388" actId="2711"/>
          <ac:spMkLst>
            <pc:docMk/>
            <pc:sldMk cId="1952988460" sldId="612"/>
            <ac:spMk id="3" creationId="{91BD0AD5-0BA1-08E7-D312-3DFED0D19EC8}"/>
          </ac:spMkLst>
        </pc:spChg>
        <pc:picChg chg="add mod">
          <ac:chgData name="Vázquez Rivera Teresa" userId="a1b0c91f-33dd-4deb-a944-6133cdcd49c9" providerId="ADAL" clId="{99E69CB1-4085-491E-91BD-F094F7EE5CD7}" dt="2025-03-12T01:26:59.140" v="2387"/>
          <ac:picMkLst>
            <pc:docMk/>
            <pc:sldMk cId="1952988460" sldId="612"/>
            <ac:picMk id="4" creationId="{5090050A-F5D0-4737-292D-C92163FABA69}"/>
          </ac:picMkLst>
        </pc:picChg>
        <pc:picChg chg="add mod">
          <ac:chgData name="Vázquez Rivera Teresa" userId="a1b0c91f-33dd-4deb-a944-6133cdcd49c9" providerId="ADAL" clId="{99E69CB1-4085-491E-91BD-F094F7EE5CD7}" dt="2025-03-12T01:26:59.140" v="2387"/>
          <ac:picMkLst>
            <pc:docMk/>
            <pc:sldMk cId="1952988460" sldId="612"/>
            <ac:picMk id="5" creationId="{514C81E5-C929-9521-571B-A8C656949374}"/>
          </ac:picMkLst>
        </pc:picChg>
      </pc:sldChg>
      <pc:sldChg chg="add del">
        <pc:chgData name="Vázquez Rivera Teresa" userId="a1b0c91f-33dd-4deb-a944-6133cdcd49c9" providerId="ADAL" clId="{99E69CB1-4085-491E-91BD-F094F7EE5CD7}" dt="2025-03-12T01:00:45.480" v="1933" actId="47"/>
        <pc:sldMkLst>
          <pc:docMk/>
          <pc:sldMk cId="2011414847" sldId="612"/>
        </pc:sldMkLst>
      </pc:sldChg>
      <pc:sldChg chg="add del">
        <pc:chgData name="Vázquez Rivera Teresa" userId="a1b0c91f-33dd-4deb-a944-6133cdcd49c9" providerId="ADAL" clId="{99E69CB1-4085-491E-91BD-F094F7EE5CD7}" dt="2025-03-12T01:01:48.174" v="1938" actId="47"/>
        <pc:sldMkLst>
          <pc:docMk/>
          <pc:sldMk cId="962229979" sldId="613"/>
        </pc:sldMkLst>
      </pc:sldChg>
      <pc:sldChg chg="addSp delSp modSp add mod">
        <pc:chgData name="Vázquez Rivera Teresa" userId="a1b0c91f-33dd-4deb-a944-6133cdcd49c9" providerId="ADAL" clId="{99E69CB1-4085-491E-91BD-F094F7EE5CD7}" dt="2025-03-12T01:27:45.124" v="2398" actId="1076"/>
        <pc:sldMkLst>
          <pc:docMk/>
          <pc:sldMk cId="1822550774" sldId="613"/>
        </pc:sldMkLst>
        <pc:spChg chg="add mod">
          <ac:chgData name="Vázquez Rivera Teresa" userId="a1b0c91f-33dd-4deb-a944-6133cdcd49c9" providerId="ADAL" clId="{99E69CB1-4085-491E-91BD-F094F7EE5CD7}" dt="2025-03-12T01:27:45.124" v="2398" actId="1076"/>
          <ac:spMkLst>
            <pc:docMk/>
            <pc:sldMk cId="1822550774" sldId="613"/>
            <ac:spMk id="6" creationId="{C5428133-80BB-E75A-98F1-DEAC3E72D61D}"/>
          </ac:spMkLst>
        </pc:spChg>
        <pc:picChg chg="add mod">
          <ac:chgData name="Vázquez Rivera Teresa" userId="a1b0c91f-33dd-4deb-a944-6133cdcd49c9" providerId="ADAL" clId="{99E69CB1-4085-491E-91BD-F094F7EE5CD7}" dt="2025-03-12T01:27:42.117" v="2397" actId="1076"/>
          <ac:picMkLst>
            <pc:docMk/>
            <pc:sldMk cId="1822550774" sldId="613"/>
            <ac:picMk id="8" creationId="{1202A843-0F88-B86F-CF13-C1581E7A426D}"/>
          </ac:picMkLst>
        </pc:picChg>
      </pc:sldChg>
      <pc:sldChg chg="add del">
        <pc:chgData name="Vázquez Rivera Teresa" userId="a1b0c91f-33dd-4deb-a944-6133cdcd49c9" providerId="ADAL" clId="{99E69CB1-4085-491E-91BD-F094F7EE5CD7}" dt="2025-03-11T23:49:35.852" v="6"/>
        <pc:sldMkLst>
          <pc:docMk/>
          <pc:sldMk cId="4263025685" sldId="613"/>
        </pc:sldMkLst>
      </pc:sldChg>
      <pc:sldChg chg="add del">
        <pc:chgData name="Vázquez Rivera Teresa" userId="a1b0c91f-33dd-4deb-a944-6133cdcd49c9" providerId="ADAL" clId="{99E69CB1-4085-491E-91BD-F094F7EE5CD7}" dt="2025-03-12T01:01:48.174" v="1938" actId="47"/>
        <pc:sldMkLst>
          <pc:docMk/>
          <pc:sldMk cId="20803473" sldId="614"/>
        </pc:sldMkLst>
      </pc:sldChg>
      <pc:sldChg chg="add del">
        <pc:chgData name="Vázquez Rivera Teresa" userId="a1b0c91f-33dd-4deb-a944-6133cdcd49c9" providerId="ADAL" clId="{99E69CB1-4085-491E-91BD-F094F7EE5CD7}" dt="2025-03-12T01:27:54.538" v="2399" actId="47"/>
        <pc:sldMkLst>
          <pc:docMk/>
          <pc:sldMk cId="832343623" sldId="614"/>
        </pc:sldMkLst>
      </pc:sldChg>
      <pc:sldChg chg="add del">
        <pc:chgData name="Vázquez Rivera Teresa" userId="a1b0c91f-33dd-4deb-a944-6133cdcd49c9" providerId="ADAL" clId="{99E69CB1-4085-491E-91BD-F094F7EE5CD7}" dt="2025-03-11T23:49:35.852" v="6"/>
        <pc:sldMkLst>
          <pc:docMk/>
          <pc:sldMk cId="897041157" sldId="614"/>
        </pc:sldMkLst>
      </pc:sldChg>
      <pc:sldChg chg="add del">
        <pc:chgData name="Vázquez Rivera Teresa" userId="a1b0c91f-33dd-4deb-a944-6133cdcd49c9" providerId="ADAL" clId="{99E69CB1-4085-491E-91BD-F094F7EE5CD7}" dt="2025-03-12T01:27:54.770" v="2400" actId="47"/>
        <pc:sldMkLst>
          <pc:docMk/>
          <pc:sldMk cId="3759749901" sldId="615"/>
        </pc:sldMkLst>
      </pc:sldChg>
      <pc:sldChg chg="add del">
        <pc:chgData name="Vázquez Rivera Teresa" userId="a1b0c91f-33dd-4deb-a944-6133cdcd49c9" providerId="ADAL" clId="{99E69CB1-4085-491E-91BD-F094F7EE5CD7}" dt="2025-03-11T23:49:35.852" v="6"/>
        <pc:sldMkLst>
          <pc:docMk/>
          <pc:sldMk cId="3877346187" sldId="615"/>
        </pc:sldMkLst>
      </pc:sldChg>
      <pc:sldChg chg="add del">
        <pc:chgData name="Vázquez Rivera Teresa" userId="a1b0c91f-33dd-4deb-a944-6133cdcd49c9" providerId="ADAL" clId="{99E69CB1-4085-491E-91BD-F094F7EE5CD7}" dt="2025-03-12T01:01:48.174" v="1938" actId="47"/>
        <pc:sldMkLst>
          <pc:docMk/>
          <pc:sldMk cId="3970802020" sldId="615"/>
        </pc:sldMkLst>
      </pc:sldChg>
      <pc:sldChg chg="add del">
        <pc:chgData name="Vázquez Rivera Teresa" userId="a1b0c91f-33dd-4deb-a944-6133cdcd49c9" providerId="ADAL" clId="{99E69CB1-4085-491E-91BD-F094F7EE5CD7}" dt="2025-03-12T01:01:48.174" v="1938" actId="47"/>
        <pc:sldMkLst>
          <pc:docMk/>
          <pc:sldMk cId="869536269" sldId="616"/>
        </pc:sldMkLst>
      </pc:sldChg>
      <pc:sldChg chg="add del">
        <pc:chgData name="Vázquez Rivera Teresa" userId="a1b0c91f-33dd-4deb-a944-6133cdcd49c9" providerId="ADAL" clId="{99E69CB1-4085-491E-91BD-F094F7EE5CD7}" dt="2025-03-12T01:27:54.978" v="2401" actId="47"/>
        <pc:sldMkLst>
          <pc:docMk/>
          <pc:sldMk cId="2440929085" sldId="616"/>
        </pc:sldMkLst>
      </pc:sldChg>
      <pc:sldChg chg="add del">
        <pc:chgData name="Vázquez Rivera Teresa" userId="a1b0c91f-33dd-4deb-a944-6133cdcd49c9" providerId="ADAL" clId="{99E69CB1-4085-491E-91BD-F094F7EE5CD7}" dt="2025-03-12T01:01:48.174" v="1938" actId="47"/>
        <pc:sldMkLst>
          <pc:docMk/>
          <pc:sldMk cId="680183836" sldId="617"/>
        </pc:sldMkLst>
      </pc:sldChg>
      <pc:sldChg chg="add del">
        <pc:chgData name="Vázquez Rivera Teresa" userId="a1b0c91f-33dd-4deb-a944-6133cdcd49c9" providerId="ADAL" clId="{99E69CB1-4085-491E-91BD-F094F7EE5CD7}" dt="2025-03-12T01:27:55.340" v="2402" actId="47"/>
        <pc:sldMkLst>
          <pc:docMk/>
          <pc:sldMk cId="3204028103" sldId="617"/>
        </pc:sldMkLst>
      </pc:sldChg>
      <pc:sldChg chg="add del">
        <pc:chgData name="Vázquez Rivera Teresa" userId="a1b0c91f-33dd-4deb-a944-6133cdcd49c9" providerId="ADAL" clId="{99E69CB1-4085-491E-91BD-F094F7EE5CD7}" dt="2025-03-12T01:01:48.174" v="1938" actId="47"/>
        <pc:sldMkLst>
          <pc:docMk/>
          <pc:sldMk cId="867424046" sldId="618"/>
        </pc:sldMkLst>
      </pc:sldChg>
      <pc:sldChg chg="add del">
        <pc:chgData name="Vázquez Rivera Teresa" userId="a1b0c91f-33dd-4deb-a944-6133cdcd49c9" providerId="ADAL" clId="{99E69CB1-4085-491E-91BD-F094F7EE5CD7}" dt="2025-03-12T01:27:55.905" v="2403" actId="47"/>
        <pc:sldMkLst>
          <pc:docMk/>
          <pc:sldMk cId="2453376556" sldId="618"/>
        </pc:sldMkLst>
      </pc:sldChg>
      <pc:sldChg chg="addSp modSp add">
        <pc:chgData name="Vázquez Rivera Teresa" userId="a1b0c91f-33dd-4deb-a944-6133cdcd49c9" providerId="ADAL" clId="{99E69CB1-4085-491E-91BD-F094F7EE5CD7}" dt="2025-03-12T01:03:14.948" v="1948"/>
        <pc:sldMkLst>
          <pc:docMk/>
          <pc:sldMk cId="2186078385" sldId="619"/>
        </pc:sldMkLst>
        <pc:spChg chg="add mod">
          <ac:chgData name="Vázquez Rivera Teresa" userId="a1b0c91f-33dd-4deb-a944-6133cdcd49c9" providerId="ADAL" clId="{99E69CB1-4085-491E-91BD-F094F7EE5CD7}" dt="2025-03-12T01:03:14.948" v="1948"/>
          <ac:spMkLst>
            <pc:docMk/>
            <pc:sldMk cId="2186078385" sldId="619"/>
            <ac:spMk id="2" creationId="{4B30B091-2914-EE64-A544-DADB1D5F468E}"/>
          </ac:spMkLst>
        </pc:spChg>
        <pc:spChg chg="add mod">
          <ac:chgData name="Vázquez Rivera Teresa" userId="a1b0c91f-33dd-4deb-a944-6133cdcd49c9" providerId="ADAL" clId="{99E69CB1-4085-491E-91BD-F094F7EE5CD7}" dt="2025-03-12T01:03:14.948" v="1948"/>
          <ac:spMkLst>
            <pc:docMk/>
            <pc:sldMk cId="2186078385" sldId="619"/>
            <ac:spMk id="4" creationId="{DC7BE99D-2A13-6AD6-1705-18DC9CCE7E3B}"/>
          </ac:spMkLst>
        </pc:spChg>
        <pc:spChg chg="add mod">
          <ac:chgData name="Vázquez Rivera Teresa" userId="a1b0c91f-33dd-4deb-a944-6133cdcd49c9" providerId="ADAL" clId="{99E69CB1-4085-491E-91BD-F094F7EE5CD7}" dt="2025-03-12T01:03:14.948" v="1948"/>
          <ac:spMkLst>
            <pc:docMk/>
            <pc:sldMk cId="2186078385" sldId="619"/>
            <ac:spMk id="5" creationId="{331D8DAC-CE7B-19C1-EF59-6E2449FBC8C1}"/>
          </ac:spMkLst>
        </pc:spChg>
        <pc:picChg chg="add mod">
          <ac:chgData name="Vázquez Rivera Teresa" userId="a1b0c91f-33dd-4deb-a944-6133cdcd49c9" providerId="ADAL" clId="{99E69CB1-4085-491E-91BD-F094F7EE5CD7}" dt="2025-03-12T01:03:14.948" v="1948"/>
          <ac:picMkLst>
            <pc:docMk/>
            <pc:sldMk cId="2186078385" sldId="619"/>
            <ac:picMk id="3" creationId="{26CD37DD-008D-C18D-6289-A2AB2A0E58DC}"/>
          </ac:picMkLst>
        </pc:picChg>
      </pc:sldChg>
      <pc:sldChg chg="new del">
        <pc:chgData name="Vázquez Rivera Teresa" userId="a1b0c91f-33dd-4deb-a944-6133cdcd49c9" providerId="ADAL" clId="{99E69CB1-4085-491E-91BD-F094F7EE5CD7}" dt="2025-03-12T01:00:50.472" v="1935" actId="47"/>
        <pc:sldMkLst>
          <pc:docMk/>
          <pc:sldMk cId="2630312009" sldId="619"/>
        </pc:sldMkLst>
      </pc:sldChg>
      <pc:sldChg chg="addSp delSp modSp add mod">
        <pc:chgData name="Vázquez Rivera Teresa" userId="a1b0c91f-33dd-4deb-a944-6133cdcd49c9" providerId="ADAL" clId="{99E69CB1-4085-491E-91BD-F094F7EE5CD7}" dt="2025-03-12T01:24:44.401" v="2369" actId="20577"/>
        <pc:sldMkLst>
          <pc:docMk/>
          <pc:sldMk cId="2819928670" sldId="620"/>
        </pc:sldMkLst>
        <pc:spChg chg="add mod">
          <ac:chgData name="Vázquez Rivera Teresa" userId="a1b0c91f-33dd-4deb-a944-6133cdcd49c9" providerId="ADAL" clId="{99E69CB1-4085-491E-91BD-F094F7EE5CD7}" dt="2025-03-12T01:24:44.401" v="2369" actId="20577"/>
          <ac:spMkLst>
            <pc:docMk/>
            <pc:sldMk cId="2819928670" sldId="620"/>
            <ac:spMk id="10" creationId="{8E537B03-77B5-4787-575F-30C82BD70DE8}"/>
          </ac:spMkLst>
        </pc:spChg>
        <pc:spChg chg="add mod">
          <ac:chgData name="Vázquez Rivera Teresa" userId="a1b0c91f-33dd-4deb-a944-6133cdcd49c9" providerId="ADAL" clId="{99E69CB1-4085-491E-91BD-F094F7EE5CD7}" dt="2025-03-12T01:24:35.951" v="2365" actId="1076"/>
          <ac:spMkLst>
            <pc:docMk/>
            <pc:sldMk cId="2819928670" sldId="620"/>
            <ac:spMk id="11" creationId="{FE8B4225-444C-AB99-41E0-A400F39A09A3}"/>
          </ac:spMkLst>
        </pc:spChg>
        <pc:spChg chg="add mod">
          <ac:chgData name="Vázquez Rivera Teresa" userId="a1b0c91f-33dd-4deb-a944-6133cdcd49c9" providerId="ADAL" clId="{99E69CB1-4085-491E-91BD-F094F7EE5CD7}" dt="2025-03-12T01:24:33.264" v="2364" actId="1076"/>
          <ac:spMkLst>
            <pc:docMk/>
            <pc:sldMk cId="2819928670" sldId="620"/>
            <ac:spMk id="12" creationId="{AB1E4BF6-1D5A-4E6A-2B31-DC13FCE63434}"/>
          </ac:spMkLst>
        </pc:spChg>
      </pc:sldChg>
      <pc:sldChg chg="modSp add mod">
        <pc:chgData name="Vázquez Rivera Teresa" userId="a1b0c91f-33dd-4deb-a944-6133cdcd49c9" providerId="ADAL" clId="{99E69CB1-4085-491E-91BD-F094F7EE5CD7}" dt="2025-03-12T01:19:33.868" v="2278" actId="123"/>
        <pc:sldMkLst>
          <pc:docMk/>
          <pc:sldMk cId="2656849137" sldId="621"/>
        </pc:sldMkLst>
        <pc:spChg chg="mod">
          <ac:chgData name="Vázquez Rivera Teresa" userId="a1b0c91f-33dd-4deb-a944-6133cdcd49c9" providerId="ADAL" clId="{99E69CB1-4085-491E-91BD-F094F7EE5CD7}" dt="2025-03-12T01:19:33.868" v="2278" actId="123"/>
          <ac:spMkLst>
            <pc:docMk/>
            <pc:sldMk cId="2656849137" sldId="621"/>
            <ac:spMk id="10" creationId="{EA5976A5-DABC-C4E9-D086-A7560722D29F}"/>
          </ac:spMkLst>
        </pc:spChg>
        <pc:spChg chg="mod">
          <ac:chgData name="Vázquez Rivera Teresa" userId="a1b0c91f-33dd-4deb-a944-6133cdcd49c9" providerId="ADAL" clId="{99E69CB1-4085-491E-91BD-F094F7EE5CD7}" dt="2025-03-12T01:19:20.754" v="2273" actId="1076"/>
          <ac:spMkLst>
            <pc:docMk/>
            <pc:sldMk cId="2656849137" sldId="621"/>
            <ac:spMk id="11" creationId="{EF778B81-D00D-434F-A770-637AB528ABB9}"/>
          </ac:spMkLst>
        </pc:spChg>
      </pc:sldChg>
      <pc:sldChg chg="addSp delSp modSp add mod ord">
        <pc:chgData name="Vázquez Rivera Teresa" userId="a1b0c91f-33dd-4deb-a944-6133cdcd49c9" providerId="ADAL" clId="{99E69CB1-4085-491E-91BD-F094F7EE5CD7}" dt="2025-03-12T01:29:40.159" v="2419" actId="113"/>
        <pc:sldMkLst>
          <pc:docMk/>
          <pc:sldMk cId="1560944257" sldId="622"/>
        </pc:sldMkLst>
        <pc:spChg chg="add mod">
          <ac:chgData name="Vázquez Rivera Teresa" userId="a1b0c91f-33dd-4deb-a944-6133cdcd49c9" providerId="ADAL" clId="{99E69CB1-4085-491E-91BD-F094F7EE5CD7}" dt="2025-03-12T01:29:40.159" v="2419" actId="113"/>
          <ac:spMkLst>
            <pc:docMk/>
            <pc:sldMk cId="1560944257" sldId="622"/>
            <ac:spMk id="7" creationId="{20616369-87BD-7B1B-B25B-5766EA85ECDD}"/>
          </ac:spMkLst>
        </pc:spChg>
      </pc:sldChg>
      <pc:sldChg chg="delSp modSp add mod">
        <pc:chgData name="Vázquez Rivera Teresa" userId="a1b0c91f-33dd-4deb-a944-6133cdcd49c9" providerId="ADAL" clId="{99E69CB1-4085-491E-91BD-F094F7EE5CD7}" dt="2025-03-12T01:31:09.020" v="2470" actId="1076"/>
        <pc:sldMkLst>
          <pc:docMk/>
          <pc:sldMk cId="346080380" sldId="623"/>
        </pc:sldMkLst>
        <pc:spChg chg="mod">
          <ac:chgData name="Vázquez Rivera Teresa" userId="a1b0c91f-33dd-4deb-a944-6133cdcd49c9" providerId="ADAL" clId="{99E69CB1-4085-491E-91BD-F094F7EE5CD7}" dt="2025-03-12T01:30:43.594" v="2457" actId="20577"/>
          <ac:spMkLst>
            <pc:docMk/>
            <pc:sldMk cId="346080380" sldId="623"/>
            <ac:spMk id="2" creationId="{B3CE41B2-EC9F-DDFC-6DBB-BD9C3FDD77E3}"/>
          </ac:spMkLst>
        </pc:spChg>
        <pc:spChg chg="mod">
          <ac:chgData name="Vázquez Rivera Teresa" userId="a1b0c91f-33dd-4deb-a944-6133cdcd49c9" providerId="ADAL" clId="{99E69CB1-4085-491E-91BD-F094F7EE5CD7}" dt="2025-03-12T01:31:09.020" v="2470" actId="1076"/>
          <ac:spMkLst>
            <pc:docMk/>
            <pc:sldMk cId="346080380" sldId="623"/>
            <ac:spMk id="3" creationId="{B6D95741-48E0-0EE3-9561-AFBC23AED135}"/>
          </ac:spMkLst>
        </pc:spChg>
      </pc:sldChg>
      <pc:sldChg chg="addSp delSp modSp add mod">
        <pc:chgData name="Vázquez Rivera Teresa" userId="a1b0c91f-33dd-4deb-a944-6133cdcd49c9" providerId="ADAL" clId="{99E69CB1-4085-491E-91BD-F094F7EE5CD7}" dt="2025-03-12T01:31:55.190" v="2473"/>
        <pc:sldMkLst>
          <pc:docMk/>
          <pc:sldMk cId="1196781713" sldId="624"/>
        </pc:sldMkLst>
        <pc:spChg chg="add mod">
          <ac:chgData name="Vázquez Rivera Teresa" userId="a1b0c91f-33dd-4deb-a944-6133cdcd49c9" providerId="ADAL" clId="{99E69CB1-4085-491E-91BD-F094F7EE5CD7}" dt="2025-03-12T01:31:55.190" v="2473"/>
          <ac:spMkLst>
            <pc:docMk/>
            <pc:sldMk cId="1196781713" sldId="624"/>
            <ac:spMk id="3" creationId="{085D500B-015A-6A07-CFF8-8E546B804186}"/>
          </ac:spMkLst>
        </pc:spChg>
        <pc:spChg chg="add mod">
          <ac:chgData name="Vázquez Rivera Teresa" userId="a1b0c91f-33dd-4deb-a944-6133cdcd49c9" providerId="ADAL" clId="{99E69CB1-4085-491E-91BD-F094F7EE5CD7}" dt="2025-03-12T01:31:55.190" v="2473"/>
          <ac:spMkLst>
            <pc:docMk/>
            <pc:sldMk cId="1196781713" sldId="624"/>
            <ac:spMk id="4" creationId="{0EDA1EF7-5DD6-A767-57EC-DB6CC88A33E0}"/>
          </ac:spMkLst>
        </pc:spChg>
      </pc:sldChg>
      <pc:sldChg chg="addSp delSp modSp add mod">
        <pc:chgData name="Vázquez Rivera Teresa" userId="a1b0c91f-33dd-4deb-a944-6133cdcd49c9" providerId="ADAL" clId="{99E69CB1-4085-491E-91BD-F094F7EE5CD7}" dt="2025-03-12T01:32:15.514" v="2481"/>
        <pc:sldMkLst>
          <pc:docMk/>
          <pc:sldMk cId="1205341808" sldId="625"/>
        </pc:sldMkLst>
        <pc:spChg chg="add mod">
          <ac:chgData name="Vázquez Rivera Teresa" userId="a1b0c91f-33dd-4deb-a944-6133cdcd49c9" providerId="ADAL" clId="{99E69CB1-4085-491E-91BD-F094F7EE5CD7}" dt="2025-03-12T01:32:15.514" v="2481"/>
          <ac:spMkLst>
            <pc:docMk/>
            <pc:sldMk cId="1205341808" sldId="625"/>
            <ac:spMk id="5" creationId="{DE348B10-1458-B9CF-B344-3A7BCF30C6DC}"/>
          </ac:spMkLst>
        </pc:spChg>
        <pc:spChg chg="add mod">
          <ac:chgData name="Vázquez Rivera Teresa" userId="a1b0c91f-33dd-4deb-a944-6133cdcd49c9" providerId="ADAL" clId="{99E69CB1-4085-491E-91BD-F094F7EE5CD7}" dt="2025-03-12T01:32:15.514" v="2481"/>
          <ac:spMkLst>
            <pc:docMk/>
            <pc:sldMk cId="1205341808" sldId="625"/>
            <ac:spMk id="6" creationId="{DB013073-68F2-4662-7AF3-0DCAFBA5E8D3}"/>
          </ac:spMkLst>
        </pc:spChg>
        <pc:picChg chg="add mod">
          <ac:chgData name="Vázquez Rivera Teresa" userId="a1b0c91f-33dd-4deb-a944-6133cdcd49c9" providerId="ADAL" clId="{99E69CB1-4085-491E-91BD-F094F7EE5CD7}" dt="2025-03-12T01:32:15.514" v="2481"/>
          <ac:picMkLst>
            <pc:docMk/>
            <pc:sldMk cId="1205341808" sldId="625"/>
            <ac:picMk id="2" creationId="{C1D242BE-CBAD-B93D-21F9-5896CF188279}"/>
          </ac:picMkLst>
        </pc:picChg>
        <pc:picChg chg="add mod">
          <ac:chgData name="Vázquez Rivera Teresa" userId="a1b0c91f-33dd-4deb-a944-6133cdcd49c9" providerId="ADAL" clId="{99E69CB1-4085-491E-91BD-F094F7EE5CD7}" dt="2025-03-12T01:32:15.514" v="2481"/>
          <ac:picMkLst>
            <pc:docMk/>
            <pc:sldMk cId="1205341808" sldId="625"/>
            <ac:picMk id="7" creationId="{E36DC6DE-39A3-F3BC-2F3E-551F65954005}"/>
          </ac:picMkLst>
        </pc:picChg>
        <pc:picChg chg="add mod">
          <ac:chgData name="Vázquez Rivera Teresa" userId="a1b0c91f-33dd-4deb-a944-6133cdcd49c9" providerId="ADAL" clId="{99E69CB1-4085-491E-91BD-F094F7EE5CD7}" dt="2025-03-12T01:32:15.514" v="2481"/>
          <ac:picMkLst>
            <pc:docMk/>
            <pc:sldMk cId="1205341808" sldId="625"/>
            <ac:picMk id="8" creationId="{689A293F-2725-E07D-2581-C79F7C24E9D2}"/>
          </ac:picMkLst>
        </pc:picChg>
        <pc:picChg chg="add mod">
          <ac:chgData name="Vázquez Rivera Teresa" userId="a1b0c91f-33dd-4deb-a944-6133cdcd49c9" providerId="ADAL" clId="{99E69CB1-4085-491E-91BD-F094F7EE5CD7}" dt="2025-03-12T01:32:15.514" v="2481"/>
          <ac:picMkLst>
            <pc:docMk/>
            <pc:sldMk cId="1205341808" sldId="625"/>
            <ac:picMk id="9" creationId="{D24144B4-A72E-A25F-1656-617DA7B0E599}"/>
          </ac:picMkLst>
        </pc:picChg>
        <pc:picChg chg="add mod">
          <ac:chgData name="Vázquez Rivera Teresa" userId="a1b0c91f-33dd-4deb-a944-6133cdcd49c9" providerId="ADAL" clId="{99E69CB1-4085-491E-91BD-F094F7EE5CD7}" dt="2025-03-12T01:32:15.514" v="2481"/>
          <ac:picMkLst>
            <pc:docMk/>
            <pc:sldMk cId="1205341808" sldId="625"/>
            <ac:picMk id="10" creationId="{258C6DEC-ABF7-0B08-DFED-6F1E0C751AA1}"/>
          </ac:picMkLst>
        </pc:picChg>
        <pc:picChg chg="add mod">
          <ac:chgData name="Vázquez Rivera Teresa" userId="a1b0c91f-33dd-4deb-a944-6133cdcd49c9" providerId="ADAL" clId="{99E69CB1-4085-491E-91BD-F094F7EE5CD7}" dt="2025-03-12T01:32:15.514" v="2481"/>
          <ac:picMkLst>
            <pc:docMk/>
            <pc:sldMk cId="1205341808" sldId="625"/>
            <ac:picMk id="11" creationId="{547810D2-CE55-10C1-BF37-9CD172967DDC}"/>
          </ac:picMkLst>
        </pc:picChg>
        <pc:picChg chg="add mod">
          <ac:chgData name="Vázquez Rivera Teresa" userId="a1b0c91f-33dd-4deb-a944-6133cdcd49c9" providerId="ADAL" clId="{99E69CB1-4085-491E-91BD-F094F7EE5CD7}" dt="2025-03-12T01:32:15.514" v="2481"/>
          <ac:picMkLst>
            <pc:docMk/>
            <pc:sldMk cId="1205341808" sldId="625"/>
            <ac:picMk id="12" creationId="{3D5821A2-A0AE-CB8B-C77C-07E56BACE58A}"/>
          </ac:picMkLst>
        </pc:picChg>
      </pc:sldChg>
      <pc:sldChg chg="addSp modSp add ord modAnim">
        <pc:chgData name="Vázquez Rivera Teresa" userId="a1b0c91f-33dd-4deb-a944-6133cdcd49c9" providerId="ADAL" clId="{99E69CB1-4085-491E-91BD-F094F7EE5CD7}" dt="2025-03-12T01:32:28.771" v="2485"/>
        <pc:sldMkLst>
          <pc:docMk/>
          <pc:sldMk cId="2527010099" sldId="626"/>
        </pc:sldMkLst>
        <pc:spChg chg="add mod">
          <ac:chgData name="Vázquez Rivera Teresa" userId="a1b0c91f-33dd-4deb-a944-6133cdcd49c9" providerId="ADAL" clId="{99E69CB1-4085-491E-91BD-F094F7EE5CD7}" dt="2025-03-12T01:32:28.771" v="2485"/>
          <ac:spMkLst>
            <pc:docMk/>
            <pc:sldMk cId="2527010099" sldId="626"/>
            <ac:spMk id="2" creationId="{C5034449-BCCB-D7C5-F34A-96FBA00DB119}"/>
          </ac:spMkLst>
        </pc:spChg>
        <pc:spChg chg="add mod">
          <ac:chgData name="Vázquez Rivera Teresa" userId="a1b0c91f-33dd-4deb-a944-6133cdcd49c9" providerId="ADAL" clId="{99E69CB1-4085-491E-91BD-F094F7EE5CD7}" dt="2025-03-12T01:32:28.771" v="2485"/>
          <ac:spMkLst>
            <pc:docMk/>
            <pc:sldMk cId="2527010099" sldId="626"/>
            <ac:spMk id="3" creationId="{BD83F36A-B7CD-3A94-6C19-138671570280}"/>
          </ac:spMkLst>
        </pc:spChg>
        <pc:spChg chg="add mod">
          <ac:chgData name="Vázquez Rivera Teresa" userId="a1b0c91f-33dd-4deb-a944-6133cdcd49c9" providerId="ADAL" clId="{99E69CB1-4085-491E-91BD-F094F7EE5CD7}" dt="2025-03-12T01:32:28.771" v="2485"/>
          <ac:spMkLst>
            <pc:docMk/>
            <pc:sldMk cId="2527010099" sldId="626"/>
            <ac:spMk id="5" creationId="{324A6B7D-679C-0854-F608-A528272720D3}"/>
          </ac:spMkLst>
        </pc:spChg>
        <pc:spChg chg="add mod">
          <ac:chgData name="Vázquez Rivera Teresa" userId="a1b0c91f-33dd-4deb-a944-6133cdcd49c9" providerId="ADAL" clId="{99E69CB1-4085-491E-91BD-F094F7EE5CD7}" dt="2025-03-12T01:32:28.771" v="2485"/>
          <ac:spMkLst>
            <pc:docMk/>
            <pc:sldMk cId="2527010099" sldId="626"/>
            <ac:spMk id="7" creationId="{D1583AB7-A639-CBEB-942E-261CE0EE9BE4}"/>
          </ac:spMkLst>
        </pc:spChg>
        <pc:spChg chg="add mod">
          <ac:chgData name="Vázquez Rivera Teresa" userId="a1b0c91f-33dd-4deb-a944-6133cdcd49c9" providerId="ADAL" clId="{99E69CB1-4085-491E-91BD-F094F7EE5CD7}" dt="2025-03-12T01:32:28.771" v="2485"/>
          <ac:spMkLst>
            <pc:docMk/>
            <pc:sldMk cId="2527010099" sldId="626"/>
            <ac:spMk id="8" creationId="{8D959884-CE56-710F-6845-A9A8BCEDD714}"/>
          </ac:spMkLst>
        </pc:spChg>
        <pc:spChg chg="add mod">
          <ac:chgData name="Vázquez Rivera Teresa" userId="a1b0c91f-33dd-4deb-a944-6133cdcd49c9" providerId="ADAL" clId="{99E69CB1-4085-491E-91BD-F094F7EE5CD7}" dt="2025-03-12T01:32:28.771" v="2485"/>
          <ac:spMkLst>
            <pc:docMk/>
            <pc:sldMk cId="2527010099" sldId="626"/>
            <ac:spMk id="9" creationId="{0F331BA3-A50A-9AEC-1367-394C7CC02797}"/>
          </ac:spMkLst>
        </pc:spChg>
        <pc:spChg chg="add mod">
          <ac:chgData name="Vázquez Rivera Teresa" userId="a1b0c91f-33dd-4deb-a944-6133cdcd49c9" providerId="ADAL" clId="{99E69CB1-4085-491E-91BD-F094F7EE5CD7}" dt="2025-03-12T01:32:28.771" v="2485"/>
          <ac:spMkLst>
            <pc:docMk/>
            <pc:sldMk cId="2527010099" sldId="626"/>
            <ac:spMk id="11" creationId="{CD778DA9-38CE-FAB7-E1AA-8271C8CD93BD}"/>
          </ac:spMkLst>
        </pc:spChg>
        <pc:spChg chg="add mod">
          <ac:chgData name="Vázquez Rivera Teresa" userId="a1b0c91f-33dd-4deb-a944-6133cdcd49c9" providerId="ADAL" clId="{99E69CB1-4085-491E-91BD-F094F7EE5CD7}" dt="2025-03-12T01:32:28.771" v="2485"/>
          <ac:spMkLst>
            <pc:docMk/>
            <pc:sldMk cId="2527010099" sldId="626"/>
            <ac:spMk id="12" creationId="{480D7690-5D8B-ED39-AEC6-8FED68C2089E}"/>
          </ac:spMkLst>
        </pc:spChg>
        <pc:spChg chg="add mod">
          <ac:chgData name="Vázquez Rivera Teresa" userId="a1b0c91f-33dd-4deb-a944-6133cdcd49c9" providerId="ADAL" clId="{99E69CB1-4085-491E-91BD-F094F7EE5CD7}" dt="2025-03-12T01:32:28.771" v="2485"/>
          <ac:spMkLst>
            <pc:docMk/>
            <pc:sldMk cId="2527010099" sldId="626"/>
            <ac:spMk id="16" creationId="{66399D99-7572-53D9-9D72-A6D635945B48}"/>
          </ac:spMkLst>
        </pc:spChg>
        <pc:spChg chg="add mod">
          <ac:chgData name="Vázquez Rivera Teresa" userId="a1b0c91f-33dd-4deb-a944-6133cdcd49c9" providerId="ADAL" clId="{99E69CB1-4085-491E-91BD-F094F7EE5CD7}" dt="2025-03-12T01:32:28.771" v="2485"/>
          <ac:spMkLst>
            <pc:docMk/>
            <pc:sldMk cId="2527010099" sldId="626"/>
            <ac:spMk id="17" creationId="{6A2A63AD-13A1-BD3B-E122-824E263C2085}"/>
          </ac:spMkLst>
        </pc:spChg>
      </pc:sldChg>
      <pc:sldChg chg="add del ord">
        <pc:chgData name="Vázquez Rivera Teresa" userId="a1b0c91f-33dd-4deb-a944-6133cdcd49c9" providerId="ADAL" clId="{99E69CB1-4085-491E-91BD-F094F7EE5CD7}" dt="2025-03-12T01:32:36.392" v="2488" actId="47"/>
        <pc:sldMkLst>
          <pc:docMk/>
          <pc:sldMk cId="960624500" sldId="627"/>
        </pc:sldMkLst>
      </pc:sldChg>
      <pc:sldChg chg="addSp modSp add">
        <pc:chgData name="Vázquez Rivera Teresa" userId="a1b0c91f-33dd-4deb-a944-6133cdcd49c9" providerId="ADAL" clId="{99E69CB1-4085-491E-91BD-F094F7EE5CD7}" dt="2025-03-12T01:33:15.750" v="2497"/>
        <pc:sldMkLst>
          <pc:docMk/>
          <pc:sldMk cId="1348323114" sldId="627"/>
        </pc:sldMkLst>
        <pc:spChg chg="add mod">
          <ac:chgData name="Vázquez Rivera Teresa" userId="a1b0c91f-33dd-4deb-a944-6133cdcd49c9" providerId="ADAL" clId="{99E69CB1-4085-491E-91BD-F094F7EE5CD7}" dt="2025-03-12T01:33:15.750" v="2497"/>
          <ac:spMkLst>
            <pc:docMk/>
            <pc:sldMk cId="1348323114" sldId="627"/>
            <ac:spMk id="2" creationId="{8E49C537-98DD-AAFD-AFEE-8BC308F4F015}"/>
          </ac:spMkLst>
        </pc:spChg>
        <pc:spChg chg="add mod">
          <ac:chgData name="Vázquez Rivera Teresa" userId="a1b0c91f-33dd-4deb-a944-6133cdcd49c9" providerId="ADAL" clId="{99E69CB1-4085-491E-91BD-F094F7EE5CD7}" dt="2025-03-12T01:33:15.750" v="2497"/>
          <ac:spMkLst>
            <pc:docMk/>
            <pc:sldMk cId="1348323114" sldId="627"/>
            <ac:spMk id="3" creationId="{DD7A43A7-2B90-7CD6-0A19-39A8D0F4578B}"/>
          </ac:spMkLst>
        </pc:spChg>
      </pc:sldChg>
      <pc:sldChg chg="addSp modSp add">
        <pc:chgData name="Vázquez Rivera Teresa" userId="a1b0c91f-33dd-4deb-a944-6133cdcd49c9" providerId="ADAL" clId="{99E69CB1-4085-491E-91BD-F094F7EE5CD7}" dt="2025-03-12T01:33:07.699" v="2495"/>
        <pc:sldMkLst>
          <pc:docMk/>
          <pc:sldMk cId="2776718547" sldId="628"/>
        </pc:sldMkLst>
      </pc:sldChg>
      <pc:sldChg chg="addSp modSp add">
        <pc:chgData name="Vázquez Rivera Teresa" userId="a1b0c91f-33dd-4deb-a944-6133cdcd49c9" providerId="ADAL" clId="{99E69CB1-4085-491E-91BD-F094F7EE5CD7}" dt="2025-03-12T01:33:23.787" v="2499"/>
        <pc:sldMkLst>
          <pc:docMk/>
          <pc:sldMk cId="1168764690" sldId="629"/>
        </pc:sldMkLst>
        <pc:spChg chg="add mod">
          <ac:chgData name="Vázquez Rivera Teresa" userId="a1b0c91f-33dd-4deb-a944-6133cdcd49c9" providerId="ADAL" clId="{99E69CB1-4085-491E-91BD-F094F7EE5CD7}" dt="2025-03-12T01:33:23.787" v="2499"/>
          <ac:spMkLst>
            <pc:docMk/>
            <pc:sldMk cId="1168764690" sldId="629"/>
            <ac:spMk id="3" creationId="{C1D39D89-132F-8F49-7708-7A5D3F985989}"/>
          </ac:spMkLst>
        </pc:spChg>
        <pc:spChg chg="add mod">
          <ac:chgData name="Vázquez Rivera Teresa" userId="a1b0c91f-33dd-4deb-a944-6133cdcd49c9" providerId="ADAL" clId="{99E69CB1-4085-491E-91BD-F094F7EE5CD7}" dt="2025-03-12T01:33:23.787" v="2499"/>
          <ac:spMkLst>
            <pc:docMk/>
            <pc:sldMk cId="1168764690" sldId="629"/>
            <ac:spMk id="4" creationId="{CD2C3C81-DF5A-DCC5-4224-6F65D45A26E7}"/>
          </ac:spMkLst>
        </pc:spChg>
        <pc:spChg chg="add mod">
          <ac:chgData name="Vázquez Rivera Teresa" userId="a1b0c91f-33dd-4deb-a944-6133cdcd49c9" providerId="ADAL" clId="{99E69CB1-4085-491E-91BD-F094F7EE5CD7}" dt="2025-03-12T01:33:23.787" v="2499"/>
          <ac:spMkLst>
            <pc:docMk/>
            <pc:sldMk cId="1168764690" sldId="629"/>
            <ac:spMk id="6" creationId="{34BD9FC2-2338-7E73-E888-AAADDEC4ED70}"/>
          </ac:spMkLst>
        </pc:spChg>
        <pc:picChg chg="add mod">
          <ac:chgData name="Vázquez Rivera Teresa" userId="a1b0c91f-33dd-4deb-a944-6133cdcd49c9" providerId="ADAL" clId="{99E69CB1-4085-491E-91BD-F094F7EE5CD7}" dt="2025-03-12T01:33:23.787" v="2499"/>
          <ac:picMkLst>
            <pc:docMk/>
            <pc:sldMk cId="1168764690" sldId="629"/>
            <ac:picMk id="2" creationId="{C8C6FA6C-865D-F79D-4B0E-701DAA5445B9}"/>
          </ac:picMkLst>
        </pc:picChg>
        <pc:picChg chg="add mod">
          <ac:chgData name="Vázquez Rivera Teresa" userId="a1b0c91f-33dd-4deb-a944-6133cdcd49c9" providerId="ADAL" clId="{99E69CB1-4085-491E-91BD-F094F7EE5CD7}" dt="2025-03-12T01:33:23.787" v="2499"/>
          <ac:picMkLst>
            <pc:docMk/>
            <pc:sldMk cId="1168764690" sldId="629"/>
            <ac:picMk id="5" creationId="{5DBFEC7E-17DE-4918-DF4C-281BC1E191EA}"/>
          </ac:picMkLst>
        </pc:picChg>
      </pc:sldChg>
      <pc:sldChg chg="addSp modSp add">
        <pc:chgData name="Vázquez Rivera Teresa" userId="a1b0c91f-33dd-4deb-a944-6133cdcd49c9" providerId="ADAL" clId="{99E69CB1-4085-491E-91BD-F094F7EE5CD7}" dt="2025-03-12T01:33:30.346" v="2501"/>
        <pc:sldMkLst>
          <pc:docMk/>
          <pc:sldMk cId="3879736767" sldId="630"/>
        </pc:sldMkLst>
        <pc:spChg chg="add mod">
          <ac:chgData name="Vázquez Rivera Teresa" userId="a1b0c91f-33dd-4deb-a944-6133cdcd49c9" providerId="ADAL" clId="{99E69CB1-4085-491E-91BD-F094F7EE5CD7}" dt="2025-03-12T01:33:30.346" v="2501"/>
          <ac:spMkLst>
            <pc:docMk/>
            <pc:sldMk cId="3879736767" sldId="630"/>
            <ac:spMk id="2" creationId="{50A6178C-1231-F19E-43E9-404EFFE4F5FF}"/>
          </ac:spMkLst>
        </pc:spChg>
        <pc:spChg chg="add mod">
          <ac:chgData name="Vázquez Rivera Teresa" userId="a1b0c91f-33dd-4deb-a944-6133cdcd49c9" providerId="ADAL" clId="{99E69CB1-4085-491E-91BD-F094F7EE5CD7}" dt="2025-03-12T01:33:30.346" v="2501"/>
          <ac:spMkLst>
            <pc:docMk/>
            <pc:sldMk cId="3879736767" sldId="630"/>
            <ac:spMk id="3" creationId="{D22C871B-2E64-AAE6-C0BD-278D9C517837}"/>
          </ac:spMkLst>
        </pc:spChg>
      </pc:sldChg>
      <pc:sldChg chg="addSp modSp add">
        <pc:chgData name="Vázquez Rivera Teresa" userId="a1b0c91f-33dd-4deb-a944-6133cdcd49c9" providerId="ADAL" clId="{99E69CB1-4085-491E-91BD-F094F7EE5CD7}" dt="2025-03-12T01:33:36.702" v="2503"/>
        <pc:sldMkLst>
          <pc:docMk/>
          <pc:sldMk cId="3029286979" sldId="631"/>
        </pc:sldMkLst>
        <pc:spChg chg="add mod">
          <ac:chgData name="Vázquez Rivera Teresa" userId="a1b0c91f-33dd-4deb-a944-6133cdcd49c9" providerId="ADAL" clId="{99E69CB1-4085-491E-91BD-F094F7EE5CD7}" dt="2025-03-12T01:33:36.702" v="2503"/>
          <ac:spMkLst>
            <pc:docMk/>
            <pc:sldMk cId="3029286979" sldId="631"/>
            <ac:spMk id="2" creationId="{6C351237-3FEA-640E-9D5C-861C4874129F}"/>
          </ac:spMkLst>
        </pc:spChg>
        <pc:spChg chg="add mod">
          <ac:chgData name="Vázquez Rivera Teresa" userId="a1b0c91f-33dd-4deb-a944-6133cdcd49c9" providerId="ADAL" clId="{99E69CB1-4085-491E-91BD-F094F7EE5CD7}" dt="2025-03-12T01:33:36.702" v="2503"/>
          <ac:spMkLst>
            <pc:docMk/>
            <pc:sldMk cId="3029286979" sldId="631"/>
            <ac:spMk id="3" creationId="{1C87837E-CBC6-CFFF-6F4B-EE9D39C3EB95}"/>
          </ac:spMkLst>
        </pc:spChg>
        <pc:picChg chg="add mod">
          <ac:chgData name="Vázquez Rivera Teresa" userId="a1b0c91f-33dd-4deb-a944-6133cdcd49c9" providerId="ADAL" clId="{99E69CB1-4085-491E-91BD-F094F7EE5CD7}" dt="2025-03-12T01:33:36.702" v="2503"/>
          <ac:picMkLst>
            <pc:docMk/>
            <pc:sldMk cId="3029286979" sldId="631"/>
            <ac:picMk id="4" creationId="{9B8FFC0E-620A-B36D-8D27-347269B86264}"/>
          </ac:picMkLst>
        </pc:picChg>
      </pc:sldChg>
      <pc:sldChg chg="addSp delSp modSp add mod">
        <pc:chgData name="Vázquez Rivera Teresa" userId="a1b0c91f-33dd-4deb-a944-6133cdcd49c9" providerId="ADAL" clId="{99E69CB1-4085-491E-91BD-F094F7EE5CD7}" dt="2025-03-12T01:40:56.580" v="2533" actId="1076"/>
        <pc:sldMkLst>
          <pc:docMk/>
          <pc:sldMk cId="564662888" sldId="632"/>
        </pc:sldMkLst>
        <pc:spChg chg="add mod">
          <ac:chgData name="Vázquez Rivera Teresa" userId="a1b0c91f-33dd-4deb-a944-6133cdcd49c9" providerId="ADAL" clId="{99E69CB1-4085-491E-91BD-F094F7EE5CD7}" dt="2025-03-12T01:40:25.967" v="2521" actId="1076"/>
          <ac:spMkLst>
            <pc:docMk/>
            <pc:sldMk cId="564662888" sldId="632"/>
            <ac:spMk id="2" creationId="{42706298-61B2-0F86-25FE-00BF7AF04266}"/>
          </ac:spMkLst>
        </pc:spChg>
        <pc:spChg chg="add mod">
          <ac:chgData name="Vázquez Rivera Teresa" userId="a1b0c91f-33dd-4deb-a944-6133cdcd49c9" providerId="ADAL" clId="{99E69CB1-4085-491E-91BD-F094F7EE5CD7}" dt="2025-03-12T01:40:53.252" v="2532" actId="5793"/>
          <ac:spMkLst>
            <pc:docMk/>
            <pc:sldMk cId="564662888" sldId="632"/>
            <ac:spMk id="3" creationId="{757F2F3A-AF71-AAF1-5D81-AF6E914E2153}"/>
          </ac:spMkLst>
        </pc:spChg>
        <pc:picChg chg="add mod">
          <ac:chgData name="Vázquez Rivera Teresa" userId="a1b0c91f-33dd-4deb-a944-6133cdcd49c9" providerId="ADAL" clId="{99E69CB1-4085-491E-91BD-F094F7EE5CD7}" dt="2025-03-12T01:40:56.580" v="2533" actId="1076"/>
          <ac:picMkLst>
            <pc:docMk/>
            <pc:sldMk cId="564662888" sldId="632"/>
            <ac:picMk id="6" creationId="{C38F42A8-BFEB-892C-F5BD-4DCB25E8C5D3}"/>
          </ac:picMkLst>
        </pc:picChg>
      </pc:sldChg>
      <pc:sldChg chg="addSp modSp add">
        <pc:chgData name="Vázquez Rivera Teresa" userId="a1b0c91f-33dd-4deb-a944-6133cdcd49c9" providerId="ADAL" clId="{99E69CB1-4085-491E-91BD-F094F7EE5CD7}" dt="2025-03-12T01:33:51.271" v="2507"/>
        <pc:sldMkLst>
          <pc:docMk/>
          <pc:sldMk cId="2410680010" sldId="633"/>
        </pc:sldMkLst>
        <pc:spChg chg="add mod">
          <ac:chgData name="Vázquez Rivera Teresa" userId="a1b0c91f-33dd-4deb-a944-6133cdcd49c9" providerId="ADAL" clId="{99E69CB1-4085-491E-91BD-F094F7EE5CD7}" dt="2025-03-12T01:33:51.271" v="2507"/>
          <ac:spMkLst>
            <pc:docMk/>
            <pc:sldMk cId="2410680010" sldId="633"/>
            <ac:spMk id="2" creationId="{4B30E94F-6A08-0401-3E58-A2F897A9E803}"/>
          </ac:spMkLst>
        </pc:spChg>
        <pc:spChg chg="add mod">
          <ac:chgData name="Vázquez Rivera Teresa" userId="a1b0c91f-33dd-4deb-a944-6133cdcd49c9" providerId="ADAL" clId="{99E69CB1-4085-491E-91BD-F094F7EE5CD7}" dt="2025-03-12T01:33:51.271" v="2507"/>
          <ac:spMkLst>
            <pc:docMk/>
            <pc:sldMk cId="2410680010" sldId="633"/>
            <ac:spMk id="3" creationId="{19437231-E538-4384-A0DE-D6F06F86C5FB}"/>
          </ac:spMkLst>
        </pc:spChg>
        <pc:spChg chg="add mod">
          <ac:chgData name="Vázquez Rivera Teresa" userId="a1b0c91f-33dd-4deb-a944-6133cdcd49c9" providerId="ADAL" clId="{99E69CB1-4085-491E-91BD-F094F7EE5CD7}" dt="2025-03-12T01:33:51.271" v="2507"/>
          <ac:spMkLst>
            <pc:docMk/>
            <pc:sldMk cId="2410680010" sldId="633"/>
            <ac:spMk id="4" creationId="{97415FD2-E28A-C3D5-B183-261463EA04B3}"/>
          </ac:spMkLst>
        </pc:spChg>
      </pc:sldChg>
      <pc:sldChg chg="add del">
        <pc:chgData name="Vázquez Rivera Teresa" userId="a1b0c91f-33dd-4deb-a944-6133cdcd49c9" providerId="ADAL" clId="{99E69CB1-4085-491E-91BD-F094F7EE5CD7}" dt="2025-03-11T23:49:35.852" v="6"/>
        <pc:sldMkLst>
          <pc:docMk/>
          <pc:sldMk cId="790773771" sldId="4016"/>
        </pc:sldMkLst>
      </pc:sldChg>
      <pc:sldChg chg="add del">
        <pc:chgData name="Vázquez Rivera Teresa" userId="a1b0c91f-33dd-4deb-a944-6133cdcd49c9" providerId="ADAL" clId="{99E69CB1-4085-491E-91BD-F094F7EE5CD7}" dt="2025-03-11T23:49:35.852" v="6"/>
        <pc:sldMkLst>
          <pc:docMk/>
          <pc:sldMk cId="2796897395" sldId="4604"/>
        </pc:sldMkLst>
      </pc:sldChg>
      <pc:sldChg chg="add del">
        <pc:chgData name="Vázquez Rivera Teresa" userId="a1b0c91f-33dd-4deb-a944-6133cdcd49c9" providerId="ADAL" clId="{99E69CB1-4085-491E-91BD-F094F7EE5CD7}" dt="2025-03-11T23:49:35.852" v="6"/>
        <pc:sldMkLst>
          <pc:docMk/>
          <pc:sldMk cId="1998872749" sldId="4606"/>
        </pc:sldMkLst>
      </pc:sldChg>
      <pc:sldChg chg="add del">
        <pc:chgData name="Vázquez Rivera Teresa" userId="a1b0c91f-33dd-4deb-a944-6133cdcd49c9" providerId="ADAL" clId="{99E69CB1-4085-491E-91BD-F094F7EE5CD7}" dt="2025-03-11T23:49:35.852" v="6"/>
        <pc:sldMkLst>
          <pc:docMk/>
          <pc:sldMk cId="4200938741" sldId="4607"/>
        </pc:sldMkLst>
      </pc:sldChg>
      <pc:sldChg chg="add del">
        <pc:chgData name="Vázquez Rivera Teresa" userId="a1b0c91f-33dd-4deb-a944-6133cdcd49c9" providerId="ADAL" clId="{99E69CB1-4085-491E-91BD-F094F7EE5CD7}" dt="2025-03-11T23:49:35.852" v="6"/>
        <pc:sldMkLst>
          <pc:docMk/>
          <pc:sldMk cId="155762129" sldId="4608"/>
        </pc:sldMkLst>
      </pc:sldChg>
      <pc:sldChg chg="add del">
        <pc:chgData name="Vázquez Rivera Teresa" userId="a1b0c91f-33dd-4deb-a944-6133cdcd49c9" providerId="ADAL" clId="{99E69CB1-4085-491E-91BD-F094F7EE5CD7}" dt="2025-03-11T23:49:35.852" v="6"/>
        <pc:sldMkLst>
          <pc:docMk/>
          <pc:sldMk cId="2684692859" sldId="4609"/>
        </pc:sldMkLst>
      </pc:sldChg>
      <pc:sldChg chg="add del">
        <pc:chgData name="Vázquez Rivera Teresa" userId="a1b0c91f-33dd-4deb-a944-6133cdcd49c9" providerId="ADAL" clId="{99E69CB1-4085-491E-91BD-F094F7EE5CD7}" dt="2025-03-11T23:49:35.852" v="6"/>
        <pc:sldMkLst>
          <pc:docMk/>
          <pc:sldMk cId="2387940643" sldId="4610"/>
        </pc:sldMkLst>
      </pc:sldChg>
      <pc:sldChg chg="add del">
        <pc:chgData name="Vázquez Rivera Teresa" userId="a1b0c91f-33dd-4deb-a944-6133cdcd49c9" providerId="ADAL" clId="{99E69CB1-4085-491E-91BD-F094F7EE5CD7}" dt="2025-03-11T23:49:35.852" v="6"/>
        <pc:sldMkLst>
          <pc:docMk/>
          <pc:sldMk cId="2605808450" sldId="4611"/>
        </pc:sldMkLst>
      </pc:sldChg>
      <pc:sldChg chg="add del">
        <pc:chgData name="Vázquez Rivera Teresa" userId="a1b0c91f-33dd-4deb-a944-6133cdcd49c9" providerId="ADAL" clId="{99E69CB1-4085-491E-91BD-F094F7EE5CD7}" dt="2025-03-11T23:49:35.852" v="6"/>
        <pc:sldMkLst>
          <pc:docMk/>
          <pc:sldMk cId="601599583" sldId="4612"/>
        </pc:sldMkLst>
      </pc:sldChg>
      <pc:sldChg chg="add del">
        <pc:chgData name="Vázquez Rivera Teresa" userId="a1b0c91f-33dd-4deb-a944-6133cdcd49c9" providerId="ADAL" clId="{99E69CB1-4085-491E-91BD-F094F7EE5CD7}" dt="2025-03-11T23:49:35.852" v="6"/>
        <pc:sldMkLst>
          <pc:docMk/>
          <pc:sldMk cId="3680078896" sldId="4613"/>
        </pc:sldMkLst>
      </pc:sldChg>
      <pc:sldChg chg="add del">
        <pc:chgData name="Vázquez Rivera Teresa" userId="a1b0c91f-33dd-4deb-a944-6133cdcd49c9" providerId="ADAL" clId="{99E69CB1-4085-491E-91BD-F094F7EE5CD7}" dt="2025-03-11T23:49:35.852" v="6"/>
        <pc:sldMkLst>
          <pc:docMk/>
          <pc:sldMk cId="2222775970" sldId="4614"/>
        </pc:sldMkLst>
      </pc:sldChg>
      <pc:sldChg chg="add del">
        <pc:chgData name="Vázquez Rivera Teresa" userId="a1b0c91f-33dd-4deb-a944-6133cdcd49c9" providerId="ADAL" clId="{99E69CB1-4085-491E-91BD-F094F7EE5CD7}" dt="2025-03-11T23:49:35.852" v="6"/>
        <pc:sldMkLst>
          <pc:docMk/>
          <pc:sldMk cId="2961199794" sldId="4615"/>
        </pc:sldMkLst>
      </pc:sldChg>
      <pc:sldChg chg="add del">
        <pc:chgData name="Vázquez Rivera Teresa" userId="a1b0c91f-33dd-4deb-a944-6133cdcd49c9" providerId="ADAL" clId="{99E69CB1-4085-491E-91BD-F094F7EE5CD7}" dt="2025-03-11T23:49:35.852" v="6"/>
        <pc:sldMkLst>
          <pc:docMk/>
          <pc:sldMk cId="1437075526" sldId="4616"/>
        </pc:sldMkLst>
      </pc:sldChg>
    </pc:docChg>
  </pc:docChgLst>
  <pc:docChgLst>
    <pc:chgData name="Campillo Téllez Guillermo" userId="S::gvcemx301@lcred.org::2455c930-447f-48df-85a9-b38b14dfe063" providerId="AD" clId="Web-{69BCD847-425C-1A83-2CDC-FFC7EC62B481}"/>
    <pc:docChg chg="addSld modSld sldOrd">
      <pc:chgData name="Campillo Téllez Guillermo" userId="S::gvcemx301@lcred.org::2455c930-447f-48df-85a9-b38b14dfe063" providerId="AD" clId="Web-{69BCD847-425C-1A83-2CDC-FFC7EC62B481}" dt="2025-03-20T17:59:35.345" v="1020"/>
      <pc:docMkLst>
        <pc:docMk/>
      </pc:docMkLst>
      <pc:sldChg chg="modSp">
        <pc:chgData name="Campillo Téllez Guillermo" userId="S::gvcemx301@lcred.org::2455c930-447f-48df-85a9-b38b14dfe063" providerId="AD" clId="Web-{69BCD847-425C-1A83-2CDC-FFC7EC62B481}" dt="2025-03-20T16:47:52.559" v="4" actId="20577"/>
        <pc:sldMkLst>
          <pc:docMk/>
          <pc:sldMk cId="277404775" sldId="581"/>
        </pc:sldMkLst>
        <pc:spChg chg="mod">
          <ac:chgData name="Campillo Téllez Guillermo" userId="S::gvcemx301@lcred.org::2455c930-447f-48df-85a9-b38b14dfe063" providerId="AD" clId="Web-{69BCD847-425C-1A83-2CDC-FFC7EC62B481}" dt="2025-03-20T16:47:52.559" v="4" actId="20577"/>
          <ac:spMkLst>
            <pc:docMk/>
            <pc:sldMk cId="277404775" sldId="581"/>
            <ac:spMk id="2" creationId="{8F6F9F15-1483-C431-C889-E736ECF3DB9D}"/>
          </ac:spMkLst>
        </pc:spChg>
        <pc:spChg chg="mod">
          <ac:chgData name="Campillo Téllez Guillermo" userId="S::gvcemx301@lcred.org::2455c930-447f-48df-85a9-b38b14dfe063" providerId="AD" clId="Web-{69BCD847-425C-1A83-2CDC-FFC7EC62B481}" dt="2025-03-20T16:47:46.809" v="2" actId="20577"/>
          <ac:spMkLst>
            <pc:docMk/>
            <pc:sldMk cId="277404775" sldId="581"/>
            <ac:spMk id="4" creationId="{E3731D4B-B173-E5B3-C643-C94505B8C540}"/>
          </ac:spMkLst>
        </pc:spChg>
      </pc:sldChg>
      <pc:sldChg chg="modSp">
        <pc:chgData name="Campillo Téllez Guillermo" userId="S::gvcemx301@lcred.org::2455c930-447f-48df-85a9-b38b14dfe063" providerId="AD" clId="Web-{69BCD847-425C-1A83-2CDC-FFC7EC62B481}" dt="2025-03-20T17:39:55.669" v="613" actId="20577"/>
        <pc:sldMkLst>
          <pc:docMk/>
          <pc:sldMk cId="3161912655" sldId="593"/>
        </pc:sldMkLst>
        <pc:spChg chg="mod">
          <ac:chgData name="Campillo Téllez Guillermo" userId="S::gvcemx301@lcred.org::2455c930-447f-48df-85a9-b38b14dfe063" providerId="AD" clId="Web-{69BCD847-425C-1A83-2CDC-FFC7EC62B481}" dt="2025-03-20T17:39:55.669" v="613" actId="20577"/>
          <ac:spMkLst>
            <pc:docMk/>
            <pc:sldMk cId="3161912655" sldId="593"/>
            <ac:spMk id="4" creationId="{72386E17-D0E8-5270-BD61-469682D8EC59}"/>
          </ac:spMkLst>
        </pc:spChg>
      </pc:sldChg>
      <pc:sldChg chg="modNotes">
        <pc:chgData name="Campillo Téllez Guillermo" userId="S::gvcemx301@lcred.org::2455c930-447f-48df-85a9-b38b14dfe063" providerId="AD" clId="Web-{69BCD847-425C-1A83-2CDC-FFC7EC62B481}" dt="2025-03-20T17:33:34.720" v="556"/>
        <pc:sldMkLst>
          <pc:docMk/>
          <pc:sldMk cId="467399152" sldId="597"/>
        </pc:sldMkLst>
      </pc:sldChg>
      <pc:sldChg chg="modNotes">
        <pc:chgData name="Campillo Téllez Guillermo" userId="S::gvcemx301@lcred.org::2455c930-447f-48df-85a9-b38b14dfe063" providerId="AD" clId="Web-{69BCD847-425C-1A83-2CDC-FFC7EC62B481}" dt="2025-03-20T17:33:42.486" v="559"/>
        <pc:sldMkLst>
          <pc:docMk/>
          <pc:sldMk cId="3882361717" sldId="604"/>
        </pc:sldMkLst>
      </pc:sldChg>
      <pc:sldChg chg="modSp">
        <pc:chgData name="Campillo Téllez Guillermo" userId="S::gvcemx301@lcred.org::2455c930-447f-48df-85a9-b38b14dfe063" providerId="AD" clId="Web-{69BCD847-425C-1A83-2CDC-FFC7EC62B481}" dt="2025-03-20T17:42:04.142" v="620" actId="20577"/>
        <pc:sldMkLst>
          <pc:docMk/>
          <pc:sldMk cId="4279697576" sldId="606"/>
        </pc:sldMkLst>
        <pc:spChg chg="mod">
          <ac:chgData name="Campillo Téllez Guillermo" userId="S::gvcemx301@lcred.org::2455c930-447f-48df-85a9-b38b14dfe063" providerId="AD" clId="Web-{69BCD847-425C-1A83-2CDC-FFC7EC62B481}" dt="2025-03-20T17:26:41.192" v="496" actId="20577"/>
          <ac:spMkLst>
            <pc:docMk/>
            <pc:sldMk cId="4279697576" sldId="606"/>
            <ac:spMk id="2" creationId="{87F55203-5FBC-58E7-D99F-C7AD614A18E4}"/>
          </ac:spMkLst>
        </pc:spChg>
        <pc:spChg chg="mod">
          <ac:chgData name="Campillo Téllez Guillermo" userId="S::gvcemx301@lcred.org::2455c930-447f-48df-85a9-b38b14dfe063" providerId="AD" clId="Web-{69BCD847-425C-1A83-2CDC-FFC7EC62B481}" dt="2025-03-20T17:42:04.142" v="620" actId="20577"/>
          <ac:spMkLst>
            <pc:docMk/>
            <pc:sldMk cId="4279697576" sldId="606"/>
            <ac:spMk id="3" creationId="{B0EF15D2-9D8C-2D5B-5139-6AB083A72480}"/>
          </ac:spMkLst>
        </pc:spChg>
      </pc:sldChg>
      <pc:sldChg chg="modSp">
        <pc:chgData name="Campillo Téllez Guillermo" userId="S::gvcemx301@lcred.org::2455c930-447f-48df-85a9-b38b14dfe063" providerId="AD" clId="Web-{69BCD847-425C-1A83-2CDC-FFC7EC62B481}" dt="2025-03-20T17:36:57.617" v="602" actId="20577"/>
        <pc:sldMkLst>
          <pc:docMk/>
          <pc:sldMk cId="4284629456" sldId="610"/>
        </pc:sldMkLst>
        <pc:spChg chg="mod">
          <ac:chgData name="Campillo Téllez Guillermo" userId="S::gvcemx301@lcred.org::2455c930-447f-48df-85a9-b38b14dfe063" providerId="AD" clId="Web-{69BCD847-425C-1A83-2CDC-FFC7EC62B481}" dt="2025-03-20T17:36:57.617" v="602" actId="20577"/>
          <ac:spMkLst>
            <pc:docMk/>
            <pc:sldMk cId="4284629456" sldId="610"/>
            <ac:spMk id="2" creationId="{2BD295E9-D321-ED8F-1DE8-E5549546613C}"/>
          </ac:spMkLst>
        </pc:spChg>
      </pc:sldChg>
      <pc:sldChg chg="modNotes">
        <pc:chgData name="Campillo Téllez Guillermo" userId="S::gvcemx301@lcred.org::2455c930-447f-48df-85a9-b38b14dfe063" providerId="AD" clId="Web-{69BCD847-425C-1A83-2CDC-FFC7EC62B481}" dt="2025-03-20T17:34:17.487" v="565"/>
        <pc:sldMkLst>
          <pc:docMk/>
          <pc:sldMk cId="2186078385" sldId="619"/>
        </pc:sldMkLst>
      </pc:sldChg>
      <pc:sldChg chg="modSp">
        <pc:chgData name="Campillo Téllez Guillermo" userId="S::gvcemx301@lcred.org::2455c930-447f-48df-85a9-b38b14dfe063" providerId="AD" clId="Web-{69BCD847-425C-1A83-2CDC-FFC7EC62B481}" dt="2025-03-20T17:29:54.120" v="500" actId="20577"/>
        <pc:sldMkLst>
          <pc:docMk/>
          <pc:sldMk cId="2656849137" sldId="621"/>
        </pc:sldMkLst>
        <pc:spChg chg="mod">
          <ac:chgData name="Campillo Téllez Guillermo" userId="S::gvcemx301@lcred.org::2455c930-447f-48df-85a9-b38b14dfe063" providerId="AD" clId="Web-{69BCD847-425C-1A83-2CDC-FFC7EC62B481}" dt="2025-03-20T17:29:54.120" v="500" actId="20577"/>
          <ac:spMkLst>
            <pc:docMk/>
            <pc:sldMk cId="2656849137" sldId="621"/>
            <ac:spMk id="10" creationId="{EA5976A5-DABC-C4E9-D086-A7560722D29F}"/>
          </ac:spMkLst>
        </pc:spChg>
      </pc:sldChg>
      <pc:sldChg chg="modSp">
        <pc:chgData name="Campillo Téllez Guillermo" userId="S::gvcemx301@lcred.org::2455c930-447f-48df-85a9-b38b14dfe063" providerId="AD" clId="Web-{69BCD847-425C-1A83-2CDC-FFC7EC62B481}" dt="2025-03-20T17:37:26.118" v="604" actId="1076"/>
        <pc:sldMkLst>
          <pc:docMk/>
          <pc:sldMk cId="1560944257" sldId="622"/>
        </pc:sldMkLst>
        <pc:spChg chg="mod">
          <ac:chgData name="Campillo Téllez Guillermo" userId="S::gvcemx301@lcred.org::2455c930-447f-48df-85a9-b38b14dfe063" providerId="AD" clId="Web-{69BCD847-425C-1A83-2CDC-FFC7EC62B481}" dt="2025-03-20T17:37:26.118" v="604" actId="1076"/>
          <ac:spMkLst>
            <pc:docMk/>
            <pc:sldMk cId="1560944257" sldId="622"/>
            <ac:spMk id="7" creationId="{20616369-87BD-7B1B-B25B-5766EA85ECDD}"/>
          </ac:spMkLst>
        </pc:spChg>
      </pc:sldChg>
      <pc:sldChg chg="modNotes">
        <pc:chgData name="Campillo Téllez Guillermo" userId="S::gvcemx301@lcred.org::2455c930-447f-48df-85a9-b38b14dfe063" providerId="AD" clId="Web-{69BCD847-425C-1A83-2CDC-FFC7EC62B481}" dt="2025-03-20T17:33:05.875" v="547"/>
        <pc:sldMkLst>
          <pc:docMk/>
          <pc:sldMk cId="3879736767" sldId="630"/>
        </pc:sldMkLst>
      </pc:sldChg>
      <pc:sldChg chg="modNotes">
        <pc:chgData name="Campillo Téllez Guillermo" userId="S::gvcemx301@lcred.org::2455c930-447f-48df-85a9-b38b14dfe063" providerId="AD" clId="Web-{69BCD847-425C-1A83-2CDC-FFC7EC62B481}" dt="2025-03-20T17:33:23.642" v="550"/>
        <pc:sldMkLst>
          <pc:docMk/>
          <pc:sldMk cId="3029286979" sldId="631"/>
        </pc:sldMkLst>
      </pc:sldChg>
      <pc:sldChg chg="modSp">
        <pc:chgData name="Campillo Téllez Guillermo" userId="S::gvcemx301@lcred.org::2455c930-447f-48df-85a9-b38b14dfe063" providerId="AD" clId="Web-{69BCD847-425C-1A83-2CDC-FFC7EC62B481}" dt="2025-03-20T17:40:38.873" v="618"/>
        <pc:sldMkLst>
          <pc:docMk/>
          <pc:sldMk cId="564662888" sldId="632"/>
        </pc:sldMkLst>
        <pc:spChg chg="mod">
          <ac:chgData name="Campillo Téllez Guillermo" userId="S::gvcemx301@lcred.org::2455c930-447f-48df-85a9-b38b14dfe063" providerId="AD" clId="Web-{69BCD847-425C-1A83-2CDC-FFC7EC62B481}" dt="2025-03-20T17:40:38.873" v="618"/>
          <ac:spMkLst>
            <pc:docMk/>
            <pc:sldMk cId="564662888" sldId="632"/>
            <ac:spMk id="3" creationId="{757F2F3A-AF71-AAF1-5D81-AF6E914E2153}"/>
          </ac:spMkLst>
        </pc:spChg>
      </pc:sldChg>
      <pc:sldChg chg="modNotes">
        <pc:chgData name="Campillo Téllez Guillermo" userId="S::gvcemx301@lcred.org::2455c930-447f-48df-85a9-b38b14dfe063" providerId="AD" clId="Web-{69BCD847-425C-1A83-2CDC-FFC7EC62B481}" dt="2025-03-20T17:34:02.393" v="562"/>
        <pc:sldMkLst>
          <pc:docMk/>
          <pc:sldMk cId="2410680010" sldId="633"/>
        </pc:sldMkLst>
      </pc:sldChg>
      <pc:sldChg chg="addSp delSp modSp">
        <pc:chgData name="Campillo Téllez Guillermo" userId="S::gvcemx301@lcred.org::2455c930-447f-48df-85a9-b38b14dfe063" providerId="AD" clId="Web-{69BCD847-425C-1A83-2CDC-FFC7EC62B481}" dt="2025-03-20T17:08:44.503" v="257" actId="1076"/>
        <pc:sldMkLst>
          <pc:docMk/>
          <pc:sldMk cId="1769837004" sldId="634"/>
        </pc:sldMkLst>
        <pc:spChg chg="add mod">
          <ac:chgData name="Campillo Téllez Guillermo" userId="S::gvcemx301@lcred.org::2455c930-447f-48df-85a9-b38b14dfe063" providerId="AD" clId="Web-{69BCD847-425C-1A83-2CDC-FFC7EC62B481}" dt="2025-03-20T17:08:27.268" v="253" actId="1076"/>
          <ac:spMkLst>
            <pc:docMk/>
            <pc:sldMk cId="1769837004" sldId="634"/>
            <ac:spMk id="11" creationId="{56149B33-474B-FB6B-63B0-1200DDD3FB71}"/>
          </ac:spMkLst>
        </pc:spChg>
        <pc:spChg chg="add mod">
          <ac:chgData name="Campillo Téllez Guillermo" userId="S::gvcemx301@lcred.org::2455c930-447f-48df-85a9-b38b14dfe063" providerId="AD" clId="Web-{69BCD847-425C-1A83-2CDC-FFC7EC62B481}" dt="2025-03-20T17:08:44.503" v="257" actId="1076"/>
          <ac:spMkLst>
            <pc:docMk/>
            <pc:sldMk cId="1769837004" sldId="634"/>
            <ac:spMk id="12" creationId="{F5563BC9-8A2B-E26E-CB30-322C7A2B239B}"/>
          </ac:spMkLst>
        </pc:spChg>
        <pc:spChg chg="add mod">
          <ac:chgData name="Campillo Téllez Guillermo" userId="S::gvcemx301@lcred.org::2455c930-447f-48df-85a9-b38b14dfe063" providerId="AD" clId="Web-{69BCD847-425C-1A83-2CDC-FFC7EC62B481}" dt="2025-03-20T17:08:27.425" v="255" actId="1076"/>
          <ac:spMkLst>
            <pc:docMk/>
            <pc:sldMk cId="1769837004" sldId="634"/>
            <ac:spMk id="13" creationId="{3E93D9AF-7A12-5D18-AF41-5634DC8135A0}"/>
          </ac:spMkLst>
        </pc:spChg>
        <pc:graphicFrameChg chg="add mod">
          <ac:chgData name="Campillo Téllez Guillermo" userId="S::gvcemx301@lcred.org::2455c930-447f-48df-85a9-b38b14dfe063" providerId="AD" clId="Web-{69BCD847-425C-1A83-2CDC-FFC7EC62B481}" dt="2025-03-20T17:08:27.003" v="250" actId="1076"/>
          <ac:graphicFrameMkLst>
            <pc:docMk/>
            <pc:sldMk cId="1769837004" sldId="634"/>
            <ac:graphicFrameMk id="5" creationId="{327A8621-A76F-8D9B-5B3E-E6140E008F6B}"/>
          </ac:graphicFrameMkLst>
        </pc:graphicFrameChg>
        <pc:graphicFrameChg chg="add mod">
          <ac:chgData name="Campillo Téllez Guillermo" userId="S::gvcemx301@lcred.org::2455c930-447f-48df-85a9-b38b14dfe063" providerId="AD" clId="Web-{69BCD847-425C-1A83-2CDC-FFC7EC62B481}" dt="2025-03-20T17:08:44.425" v="256" actId="1076"/>
          <ac:graphicFrameMkLst>
            <pc:docMk/>
            <pc:sldMk cId="1769837004" sldId="634"/>
            <ac:graphicFrameMk id="8" creationId="{5A5B0995-3230-6319-CF2F-51D35F3375F2}"/>
          </ac:graphicFrameMkLst>
        </pc:graphicFrameChg>
        <pc:graphicFrameChg chg="add mod">
          <ac:chgData name="Campillo Téllez Guillermo" userId="S::gvcemx301@lcred.org::2455c930-447f-48df-85a9-b38b14dfe063" providerId="AD" clId="Web-{69BCD847-425C-1A83-2CDC-FFC7EC62B481}" dt="2025-03-20T17:08:27.190" v="252" actId="1076"/>
          <ac:graphicFrameMkLst>
            <pc:docMk/>
            <pc:sldMk cId="1769837004" sldId="634"/>
            <ac:graphicFrameMk id="10" creationId="{B557ABBB-7891-EA11-105B-7A9967913197}"/>
          </ac:graphicFrameMkLst>
        </pc:graphicFrameChg>
      </pc:sldChg>
      <pc:sldChg chg="modSp">
        <pc:chgData name="Campillo Téllez Guillermo" userId="S::gvcemx301@lcred.org::2455c930-447f-48df-85a9-b38b14dfe063" providerId="AD" clId="Web-{69BCD847-425C-1A83-2CDC-FFC7EC62B481}" dt="2025-03-20T17:20:07.992" v="494"/>
        <pc:sldMkLst>
          <pc:docMk/>
          <pc:sldMk cId="2151744598" sldId="635"/>
        </pc:sldMkLst>
        <pc:graphicFrameChg chg="mod modGraphic">
          <ac:chgData name="Campillo Téllez Guillermo" userId="S::gvcemx301@lcred.org::2455c930-447f-48df-85a9-b38b14dfe063" providerId="AD" clId="Web-{69BCD847-425C-1A83-2CDC-FFC7EC62B481}" dt="2025-03-20T17:20:07.992" v="494"/>
          <ac:graphicFrameMkLst>
            <pc:docMk/>
            <pc:sldMk cId="2151744598" sldId="635"/>
            <ac:graphicFrameMk id="3" creationId="{31A2F69D-FBE3-B3C6-609E-1780E26DBD3A}"/>
          </ac:graphicFrameMkLst>
        </pc:graphicFrameChg>
      </pc:sldChg>
      <pc:sldChg chg="modSp">
        <pc:chgData name="Campillo Téllez Guillermo" userId="S::gvcemx301@lcred.org::2455c930-447f-48df-85a9-b38b14dfe063" providerId="AD" clId="Web-{69BCD847-425C-1A83-2CDC-FFC7EC62B481}" dt="2025-03-20T16:54:05.508" v="211" actId="20577"/>
        <pc:sldMkLst>
          <pc:docMk/>
          <pc:sldMk cId="2381634676" sldId="636"/>
        </pc:sldMkLst>
        <pc:spChg chg="mod">
          <ac:chgData name="Campillo Téllez Guillermo" userId="S::gvcemx301@lcred.org::2455c930-447f-48df-85a9-b38b14dfe063" providerId="AD" clId="Web-{69BCD847-425C-1A83-2CDC-FFC7EC62B481}" dt="2025-03-20T16:54:05.508" v="211" actId="20577"/>
          <ac:spMkLst>
            <pc:docMk/>
            <pc:sldMk cId="2381634676" sldId="636"/>
            <ac:spMk id="2" creationId="{BF3DA922-5863-3236-912F-503B7BF431DA}"/>
          </ac:spMkLst>
        </pc:spChg>
      </pc:sldChg>
      <pc:sldChg chg="modSp add replId modNotes">
        <pc:chgData name="Campillo Téllez Guillermo" userId="S::gvcemx301@lcred.org::2455c930-447f-48df-85a9-b38b14dfe063" providerId="AD" clId="Web-{69BCD847-425C-1A83-2CDC-FFC7EC62B481}" dt="2025-03-20T17:35:57.506" v="567"/>
        <pc:sldMkLst>
          <pc:docMk/>
          <pc:sldMk cId="4238859797" sldId="637"/>
        </pc:sldMkLst>
        <pc:spChg chg="mod">
          <ac:chgData name="Campillo Téllez Guillermo" userId="S::gvcemx301@lcred.org::2455c930-447f-48df-85a9-b38b14dfe063" providerId="AD" clId="Web-{69BCD847-425C-1A83-2CDC-FFC7EC62B481}" dt="2025-03-20T17:31:10.466" v="543" actId="20577"/>
          <ac:spMkLst>
            <pc:docMk/>
            <pc:sldMk cId="4238859797" sldId="637"/>
            <ac:spMk id="4" creationId="{D0A15C11-548D-AF55-5B61-7410B5635184}"/>
          </ac:spMkLst>
        </pc:spChg>
      </pc:sldChg>
      <pc:sldChg chg="addSp delSp modSp add ord replId modNotes">
        <pc:chgData name="Campillo Téllez Guillermo" userId="S::gvcemx301@lcred.org::2455c930-447f-48df-85a9-b38b14dfe063" providerId="AD" clId="Web-{69BCD847-425C-1A83-2CDC-FFC7EC62B481}" dt="2025-03-20T17:59:35.345" v="1020"/>
        <pc:sldMkLst>
          <pc:docMk/>
          <pc:sldMk cId="2390776381" sldId="638"/>
        </pc:sldMkLst>
        <pc:spChg chg="add del mod">
          <ac:chgData name="Campillo Téllez Guillermo" userId="S::gvcemx301@lcred.org::2455c930-447f-48df-85a9-b38b14dfe063" providerId="AD" clId="Web-{69BCD847-425C-1A83-2CDC-FFC7EC62B481}" dt="2025-03-20T17:59:23.501" v="996" actId="20577"/>
          <ac:spMkLst>
            <pc:docMk/>
            <pc:sldMk cId="2390776381" sldId="638"/>
            <ac:spMk id="2" creationId="{2C1A3EB1-2821-AC22-098C-5355F7AEB1ED}"/>
          </ac:spMkLst>
        </pc:spChg>
        <pc:spChg chg="mod">
          <ac:chgData name="Campillo Téllez Guillermo" userId="S::gvcemx301@lcred.org::2455c930-447f-48df-85a9-b38b14dfe063" providerId="AD" clId="Web-{69BCD847-425C-1A83-2CDC-FFC7EC62B481}" dt="2025-03-20T17:57:45.764" v="975" actId="20577"/>
          <ac:spMkLst>
            <pc:docMk/>
            <pc:sldMk cId="2390776381" sldId="638"/>
            <ac:spMk id="6" creationId="{23E3F0F1-C2A0-F4A1-F820-B2BB64F1BE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s-MX"/>
          </a:p>
        </p:txBody>
      </p:sp>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BACCB2A9-1ED6-428C-BF15-8A28ADA1DEF9}" type="datetimeFigureOut">
              <a:rPr lang="es-MX" smtClean="0"/>
              <a:t>25/03/2025</a:t>
            </a:fld>
            <a:endParaRPr lang="es-MX"/>
          </a:p>
        </p:txBody>
      </p:sp>
      <p:sp>
        <p:nvSpPr>
          <p:cNvPr id="4" name="Footer Placeholder 3"/>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s-MX"/>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955BD449-8A8D-44F1-9272-10D28A4D1996}" type="slidenum">
              <a:rPr lang="es-MX" smtClean="0"/>
              <a:t>‹Nº›</a:t>
            </a:fld>
            <a:endParaRPr lang="es-MX"/>
          </a:p>
        </p:txBody>
      </p:sp>
    </p:spTree>
    <p:extLst>
      <p:ext uri="{BB962C8B-B14F-4D97-AF65-F5344CB8AC3E}">
        <p14:creationId xmlns:p14="http://schemas.microsoft.com/office/powerpoint/2010/main" val="785468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s-MX"/>
          </a:p>
        </p:txBody>
      </p:sp>
      <p:sp>
        <p:nvSpPr>
          <p:cNvPr id="3" name="Marcador de fecha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3E6E8307-B511-47F6-B18F-48FDABEA8280}" type="datetimeFigureOut">
              <a:rPr lang="es-MX" smtClean="0"/>
              <a:t>25/03/2025</a:t>
            </a:fld>
            <a:endParaRPr lang="es-MX"/>
          </a:p>
        </p:txBody>
      </p:sp>
      <p:sp>
        <p:nvSpPr>
          <p:cNvPr id="4" name="Marcador de imagen de diapositiva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s-MX"/>
          </a:p>
        </p:txBody>
      </p:sp>
      <p:sp>
        <p:nvSpPr>
          <p:cNvPr id="5" name="Marcador de notas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8DDBDAF1-16BD-4181-84B9-72815C3B6835}" type="slidenum">
              <a:rPr lang="es-MX" smtClean="0"/>
              <a:t>‹Nº›</a:t>
            </a:fld>
            <a:endParaRPr lang="es-MX"/>
          </a:p>
        </p:txBody>
      </p:sp>
    </p:spTree>
    <p:extLst>
      <p:ext uri="{BB962C8B-B14F-4D97-AF65-F5344CB8AC3E}">
        <p14:creationId xmlns:p14="http://schemas.microsoft.com/office/powerpoint/2010/main" val="207394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MX"/>
          </a:p>
        </p:txBody>
      </p:sp>
      <p:sp>
        <p:nvSpPr>
          <p:cNvPr id="4" name="Marcador de número de diapositiva 3"/>
          <p:cNvSpPr>
            <a:spLocks noGrp="1"/>
          </p:cNvSpPr>
          <p:nvPr>
            <p:ph type="sldNum" sz="quarter" idx="5"/>
          </p:nvPr>
        </p:nvSpPr>
        <p:spPr/>
        <p:txBody>
          <a:bodyPr/>
          <a:lstStyle/>
          <a:p>
            <a:fld id="{8DDBDAF1-16BD-4181-84B9-72815C3B6835}" type="slidenum">
              <a:rPr lang="es-MX" smtClean="0"/>
              <a:t>3</a:t>
            </a:fld>
            <a:endParaRPr lang="es-MX"/>
          </a:p>
        </p:txBody>
      </p:sp>
    </p:spTree>
    <p:extLst>
      <p:ext uri="{BB962C8B-B14F-4D97-AF65-F5344CB8AC3E}">
        <p14:creationId xmlns:p14="http://schemas.microsoft.com/office/powerpoint/2010/main" val="2230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u="none" strike="noStrike" baseline="0">
                <a:solidFill>
                  <a:srgbClr val="000000"/>
                </a:solidFill>
                <a:latin typeface="Lato" panose="020F0502020204030203" pitchFamily="34" charset="0"/>
              </a:rPr>
              <a:t>En modo orante y a la luz de lo escuchado, se reúnen por equipos para llenar el siguiente cuadro, escribiendo primero en dónde estamos como localidad (algo descriptivo y mejorable de la realidad) y hacia dónde nos queremos mover (pueden ser 2, 3, 4 o máximo 5 puntos). Y posteriormente se proponen 2 o 3 acciones para lograrlo </a:t>
            </a:r>
            <a:endParaRPr lang="es-MX"/>
          </a:p>
          <a:p>
            <a:endParaRPr lang="es-MX"/>
          </a:p>
        </p:txBody>
      </p:sp>
      <p:sp>
        <p:nvSpPr>
          <p:cNvPr id="4" name="Marcador de número de diapositiva 3"/>
          <p:cNvSpPr>
            <a:spLocks noGrp="1"/>
          </p:cNvSpPr>
          <p:nvPr>
            <p:ph type="sldNum" sz="quarter" idx="5"/>
          </p:nvPr>
        </p:nvSpPr>
        <p:spPr/>
        <p:txBody>
          <a:bodyPr/>
          <a:lstStyle/>
          <a:p>
            <a:fld id="{8DDBDAF1-16BD-4181-84B9-72815C3B6835}" type="slidenum">
              <a:rPr lang="es-MX" smtClean="0"/>
              <a:t>18</a:t>
            </a:fld>
            <a:endParaRPr lang="es-MX"/>
          </a:p>
        </p:txBody>
      </p:sp>
    </p:spTree>
    <p:extLst>
      <p:ext uri="{BB962C8B-B14F-4D97-AF65-F5344CB8AC3E}">
        <p14:creationId xmlns:p14="http://schemas.microsoft.com/office/powerpoint/2010/main" val="114030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E1451-A217-4F46-8AA9-531F529FA78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8E8DFDA-9261-77EB-F769-19CA288D32B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71CBC24-8D7D-BB34-FE4E-9E6670B5FF92}"/>
              </a:ext>
            </a:extLst>
          </p:cNvPr>
          <p:cNvSpPr>
            <a:spLocks noGrp="1"/>
          </p:cNvSpPr>
          <p:nvPr>
            <p:ph type="body" idx="1"/>
          </p:nvPr>
        </p:nvSpPr>
        <p:spPr/>
        <p:txBody>
          <a:bodyPr/>
          <a:lstStyle/>
          <a:p>
            <a:r>
              <a:rPr lang="es-MX"/>
              <a:t>Taller 2:  Diagnóstico de la sociedad (40 min): 5 min personal, 15 min equipo, 20 min compartir</a:t>
            </a:r>
            <a:endParaRPr lang="es-ES">
              <a:ea typeface="Calibri"/>
              <a:cs typeface="Calibri"/>
            </a:endParaRPr>
          </a:p>
        </p:txBody>
      </p:sp>
      <p:sp>
        <p:nvSpPr>
          <p:cNvPr id="4" name="Marcador de número de diapositiva 3">
            <a:extLst>
              <a:ext uri="{FF2B5EF4-FFF2-40B4-BE49-F238E27FC236}">
                <a16:creationId xmlns:a16="http://schemas.microsoft.com/office/drawing/2014/main" id="{448F32E0-C85F-8E4E-4A3F-35A20CBD72A5}"/>
              </a:ext>
            </a:extLst>
          </p:cNvPr>
          <p:cNvSpPr>
            <a:spLocks noGrp="1"/>
          </p:cNvSpPr>
          <p:nvPr>
            <p:ph type="sldNum" sz="quarter" idx="5"/>
          </p:nvPr>
        </p:nvSpPr>
        <p:spPr/>
        <p:txBody>
          <a:bodyPr/>
          <a:lstStyle/>
          <a:p>
            <a:fld id="{8DDBDAF1-16BD-4181-84B9-72815C3B6835}" type="slidenum">
              <a:rPr lang="es-MX" smtClean="0"/>
              <a:t>19</a:t>
            </a:fld>
            <a:endParaRPr lang="es-MX"/>
          </a:p>
        </p:txBody>
      </p:sp>
    </p:spTree>
    <p:extLst>
      <p:ext uri="{BB962C8B-B14F-4D97-AF65-F5344CB8AC3E}">
        <p14:creationId xmlns:p14="http://schemas.microsoft.com/office/powerpoint/2010/main" val="106317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ea typeface="Calibri"/>
                <a:cs typeface="Calibri"/>
              </a:rPr>
              <a:t>Cierre: 5 min</a:t>
            </a:r>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8DDBDAF1-16BD-4181-84B9-72815C3B6835}" type="slidenum">
              <a:rPr lang="es-MX" smtClean="0"/>
              <a:t>20</a:t>
            </a:fld>
            <a:endParaRPr lang="es-MX"/>
          </a:p>
        </p:txBody>
      </p:sp>
    </p:spTree>
    <p:extLst>
      <p:ext uri="{BB962C8B-B14F-4D97-AF65-F5344CB8AC3E}">
        <p14:creationId xmlns:p14="http://schemas.microsoft.com/office/powerpoint/2010/main" val="229737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B331-E538-05B0-26C0-B0CF04763F6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90F8A7-A156-F37C-6310-56F97A588D6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D0786E7-8654-4F85-A8E5-191D1154D7D6}"/>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3AD45DE3-D02D-F851-4723-A4EC42812FD9}"/>
              </a:ext>
            </a:extLst>
          </p:cNvPr>
          <p:cNvSpPr>
            <a:spLocks noGrp="1"/>
          </p:cNvSpPr>
          <p:nvPr>
            <p:ph type="sldNum" sz="quarter" idx="5"/>
          </p:nvPr>
        </p:nvSpPr>
        <p:spPr/>
        <p:txBody>
          <a:bodyPr/>
          <a:lstStyle/>
          <a:p>
            <a:fld id="{8DDBDAF1-16BD-4181-84B9-72815C3B6835}" type="slidenum">
              <a:rPr lang="es-MX" smtClean="0"/>
              <a:t>21</a:t>
            </a:fld>
            <a:endParaRPr lang="es-MX"/>
          </a:p>
        </p:txBody>
      </p:sp>
    </p:spTree>
    <p:extLst>
      <p:ext uri="{BB962C8B-B14F-4D97-AF65-F5344CB8AC3E}">
        <p14:creationId xmlns:p14="http://schemas.microsoft.com/office/powerpoint/2010/main" val="283829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17F6D-A025-F68C-E8CF-4536C6CA08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39A8D3D-0A87-B078-35FA-09132185D12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6F1DED-65EC-F343-8E60-8A9835FE4B04}"/>
              </a:ext>
            </a:extLst>
          </p:cNvPr>
          <p:cNvSpPr>
            <a:spLocks noGrp="1"/>
          </p:cNvSpPr>
          <p:nvPr>
            <p:ph type="body" idx="1"/>
          </p:nvPr>
        </p:nvSpPr>
        <p:spPr/>
        <p:txBody>
          <a:bodyPr/>
          <a:lstStyle/>
          <a:p>
            <a:r>
              <a:rPr lang="es-MX"/>
              <a:t>Taller 1 Estrategias (45 min): 10 min personal, 15 min en equipo, 20 min compartir (3 min por equipo)</a:t>
            </a:r>
            <a:endParaRPr lang="es-ES">
              <a:ea typeface="Calibri"/>
              <a:cs typeface="Calibri"/>
            </a:endParaRPr>
          </a:p>
        </p:txBody>
      </p:sp>
      <p:sp>
        <p:nvSpPr>
          <p:cNvPr id="4" name="Marcador de número de diapositiva 3">
            <a:extLst>
              <a:ext uri="{FF2B5EF4-FFF2-40B4-BE49-F238E27FC236}">
                <a16:creationId xmlns:a16="http://schemas.microsoft.com/office/drawing/2014/main" id="{BAE6A43C-E200-257B-F03A-778FDE441852}"/>
              </a:ext>
            </a:extLst>
          </p:cNvPr>
          <p:cNvSpPr>
            <a:spLocks noGrp="1"/>
          </p:cNvSpPr>
          <p:nvPr>
            <p:ph type="sldNum" sz="quarter" idx="5"/>
          </p:nvPr>
        </p:nvSpPr>
        <p:spPr/>
        <p:txBody>
          <a:bodyPr/>
          <a:lstStyle/>
          <a:p>
            <a:fld id="{8DDBDAF1-16BD-4181-84B9-72815C3B6835}" type="slidenum">
              <a:rPr lang="es-MX" smtClean="0"/>
              <a:t>24</a:t>
            </a:fld>
            <a:endParaRPr lang="es-MX"/>
          </a:p>
        </p:txBody>
      </p:sp>
    </p:spTree>
    <p:extLst>
      <p:ext uri="{BB962C8B-B14F-4D97-AF65-F5344CB8AC3E}">
        <p14:creationId xmlns:p14="http://schemas.microsoft.com/office/powerpoint/2010/main" val="50169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56A06-BD72-F5EC-9042-E20DF3DA202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2D38A1E-3FD8-71D4-1FCF-213471FE278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831DCA3-C960-C31D-979F-4765893BA79D}"/>
              </a:ext>
            </a:extLst>
          </p:cNvPr>
          <p:cNvSpPr>
            <a:spLocks noGrp="1"/>
          </p:cNvSpPr>
          <p:nvPr>
            <p:ph type="body" idx="1"/>
          </p:nvPr>
        </p:nvSpPr>
        <p:spPr/>
        <p:txBody>
          <a:bodyPr/>
          <a:lstStyle/>
          <a:p>
            <a:r>
              <a:rPr lang="es-MX"/>
              <a:t>Taller 2 </a:t>
            </a:r>
            <a:r>
              <a:rPr lang="es-MX" err="1"/>
              <a:t>Playbook</a:t>
            </a:r>
            <a:r>
              <a:rPr lang="es-MX"/>
              <a:t>: (40 min): 20 min por equipo, 20 min exposición de </a:t>
            </a:r>
            <a:r>
              <a:rPr lang="es-MX" err="1"/>
              <a:t>highlights</a:t>
            </a:r>
            <a:r>
              <a:rPr lang="es-MX"/>
              <a:t> (3 min por equipo)</a:t>
            </a:r>
            <a:endParaRPr lang="es-ES">
              <a:ea typeface="Calibri"/>
              <a:cs typeface="Calibri"/>
            </a:endParaRPr>
          </a:p>
        </p:txBody>
      </p:sp>
      <p:sp>
        <p:nvSpPr>
          <p:cNvPr id="4" name="Marcador de número de diapositiva 3">
            <a:extLst>
              <a:ext uri="{FF2B5EF4-FFF2-40B4-BE49-F238E27FC236}">
                <a16:creationId xmlns:a16="http://schemas.microsoft.com/office/drawing/2014/main" id="{35AC2FA6-2B50-C42C-B18D-7A480E65A269}"/>
              </a:ext>
            </a:extLst>
          </p:cNvPr>
          <p:cNvSpPr>
            <a:spLocks noGrp="1"/>
          </p:cNvSpPr>
          <p:nvPr>
            <p:ph type="sldNum" sz="quarter" idx="5"/>
          </p:nvPr>
        </p:nvSpPr>
        <p:spPr/>
        <p:txBody>
          <a:bodyPr/>
          <a:lstStyle/>
          <a:p>
            <a:fld id="{8DDBDAF1-16BD-4181-84B9-72815C3B6835}" type="slidenum">
              <a:rPr lang="es-MX" smtClean="0"/>
              <a:t>25</a:t>
            </a:fld>
            <a:endParaRPr lang="es-MX"/>
          </a:p>
        </p:txBody>
      </p:sp>
    </p:spTree>
    <p:extLst>
      <p:ext uri="{BB962C8B-B14F-4D97-AF65-F5344CB8AC3E}">
        <p14:creationId xmlns:p14="http://schemas.microsoft.com/office/powerpoint/2010/main" val="45849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15E11-7FD8-2C81-F48C-5EC48B2D2AA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6F765C6-CD04-2AEC-74F1-F16524E49B9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3F17799-E783-2D5D-0647-C98A5292B8EC}"/>
              </a:ext>
            </a:extLst>
          </p:cNvPr>
          <p:cNvSpPr>
            <a:spLocks noGrp="1"/>
          </p:cNvSpPr>
          <p:nvPr>
            <p:ph type="body" idx="1"/>
          </p:nvPr>
        </p:nvSpPr>
        <p:spPr/>
        <p:txBody>
          <a:bodyPr/>
          <a:lstStyle/>
          <a:p>
            <a:r>
              <a:rPr lang="en-US"/>
              <a:t>Cierre: 5 min</a:t>
            </a:r>
            <a:endParaRPr lang="es-ES">
              <a:ea typeface="Calibri"/>
              <a:cs typeface="Calibri"/>
            </a:endParaRPr>
          </a:p>
        </p:txBody>
      </p:sp>
      <p:sp>
        <p:nvSpPr>
          <p:cNvPr id="4" name="Marcador de número de diapositiva 3">
            <a:extLst>
              <a:ext uri="{FF2B5EF4-FFF2-40B4-BE49-F238E27FC236}">
                <a16:creationId xmlns:a16="http://schemas.microsoft.com/office/drawing/2014/main" id="{E8A5D1F6-BFA6-0DEA-AF02-879439C7CB84}"/>
              </a:ext>
            </a:extLst>
          </p:cNvPr>
          <p:cNvSpPr>
            <a:spLocks noGrp="1"/>
          </p:cNvSpPr>
          <p:nvPr>
            <p:ph type="sldNum" sz="quarter" idx="5"/>
          </p:nvPr>
        </p:nvSpPr>
        <p:spPr/>
        <p:txBody>
          <a:bodyPr/>
          <a:lstStyle/>
          <a:p>
            <a:fld id="{8DDBDAF1-16BD-4181-84B9-72815C3B6835}" type="slidenum">
              <a:rPr lang="es-MX" smtClean="0"/>
              <a:t>26</a:t>
            </a:fld>
            <a:endParaRPr lang="es-MX"/>
          </a:p>
        </p:txBody>
      </p:sp>
    </p:spTree>
    <p:extLst>
      <p:ext uri="{BB962C8B-B14F-4D97-AF65-F5344CB8AC3E}">
        <p14:creationId xmlns:p14="http://schemas.microsoft.com/office/powerpoint/2010/main" val="595332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854A8-BD48-5DCE-E552-3FBA03B2DAA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2A31B1-FAE3-3057-7593-073AF312354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1FA4156-9CF0-DEF1-51E7-83FB041EFD3E}"/>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472A01C6-1A1E-3917-98F9-84EDC73E655C}"/>
              </a:ext>
            </a:extLst>
          </p:cNvPr>
          <p:cNvSpPr>
            <a:spLocks noGrp="1"/>
          </p:cNvSpPr>
          <p:nvPr>
            <p:ph type="sldNum" sz="quarter" idx="5"/>
          </p:nvPr>
        </p:nvSpPr>
        <p:spPr/>
        <p:txBody>
          <a:bodyPr/>
          <a:lstStyle/>
          <a:p>
            <a:fld id="{8DDBDAF1-16BD-4181-84B9-72815C3B6835}" type="slidenum">
              <a:rPr lang="es-MX" smtClean="0"/>
              <a:t>28</a:t>
            </a:fld>
            <a:endParaRPr lang="es-MX"/>
          </a:p>
        </p:txBody>
      </p:sp>
    </p:spTree>
    <p:extLst>
      <p:ext uri="{BB962C8B-B14F-4D97-AF65-F5344CB8AC3E}">
        <p14:creationId xmlns:p14="http://schemas.microsoft.com/office/powerpoint/2010/main" val="2013990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1D3B5-25C6-4A7D-DFF9-C7EF6B369A1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854329-B757-149A-3A47-F6E9A487716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39D993A-3877-4CFA-4743-DDC21A1ADF37}"/>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9790AFDA-EA20-BD36-B27C-78FDE57719D8}"/>
              </a:ext>
            </a:extLst>
          </p:cNvPr>
          <p:cNvSpPr>
            <a:spLocks noGrp="1"/>
          </p:cNvSpPr>
          <p:nvPr>
            <p:ph type="sldNum" sz="quarter" idx="5"/>
          </p:nvPr>
        </p:nvSpPr>
        <p:spPr/>
        <p:txBody>
          <a:bodyPr/>
          <a:lstStyle/>
          <a:p>
            <a:fld id="{8DDBDAF1-16BD-4181-84B9-72815C3B6835}" type="slidenum">
              <a:rPr lang="es-MX" smtClean="0"/>
              <a:t>29</a:t>
            </a:fld>
            <a:endParaRPr lang="es-MX"/>
          </a:p>
        </p:txBody>
      </p:sp>
    </p:spTree>
    <p:extLst>
      <p:ext uri="{BB962C8B-B14F-4D97-AF65-F5344CB8AC3E}">
        <p14:creationId xmlns:p14="http://schemas.microsoft.com/office/powerpoint/2010/main" val="326621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63CF5-71A0-4B88-652C-7891DE29BCB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5B427E3-986A-D27A-6177-A4FB881C384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D556F35-7AC5-EBAD-62C5-E7E8D6E28929}"/>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2EE2E3C9-CF17-3EE6-6B07-3328D73DC827}"/>
              </a:ext>
            </a:extLst>
          </p:cNvPr>
          <p:cNvSpPr>
            <a:spLocks noGrp="1"/>
          </p:cNvSpPr>
          <p:nvPr>
            <p:ph type="sldNum" sz="quarter" idx="5"/>
          </p:nvPr>
        </p:nvSpPr>
        <p:spPr/>
        <p:txBody>
          <a:bodyPr/>
          <a:lstStyle/>
          <a:p>
            <a:fld id="{8DDBDAF1-16BD-4181-84B9-72815C3B6835}" type="slidenum">
              <a:rPr lang="es-MX" smtClean="0"/>
              <a:t>30</a:t>
            </a:fld>
            <a:endParaRPr lang="es-MX"/>
          </a:p>
        </p:txBody>
      </p:sp>
    </p:spTree>
    <p:extLst>
      <p:ext uri="{BB962C8B-B14F-4D97-AF65-F5344CB8AC3E}">
        <p14:creationId xmlns:p14="http://schemas.microsoft.com/office/powerpoint/2010/main" val="250410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C0904-5774-14A0-D436-0983400E31A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F6AAE17-D95E-B07D-1CF6-2875B95F654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741E496-22C8-225E-A678-D0D2BF40EA24}"/>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29E50CD7-4F24-5DB5-C0DC-7F167E0B344A}"/>
              </a:ext>
            </a:extLst>
          </p:cNvPr>
          <p:cNvSpPr>
            <a:spLocks noGrp="1"/>
          </p:cNvSpPr>
          <p:nvPr>
            <p:ph type="sldNum" sz="quarter" idx="5"/>
          </p:nvPr>
        </p:nvSpPr>
        <p:spPr/>
        <p:txBody>
          <a:bodyPr/>
          <a:lstStyle/>
          <a:p>
            <a:fld id="{8DDBDAF1-16BD-4181-84B9-72815C3B6835}" type="slidenum">
              <a:rPr lang="es-MX" smtClean="0"/>
              <a:t>6</a:t>
            </a:fld>
            <a:endParaRPr lang="es-MX"/>
          </a:p>
        </p:txBody>
      </p:sp>
    </p:spTree>
    <p:extLst>
      <p:ext uri="{BB962C8B-B14F-4D97-AF65-F5344CB8AC3E}">
        <p14:creationId xmlns:p14="http://schemas.microsoft.com/office/powerpoint/2010/main" val="119478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45611-0F4C-317D-68B9-4F7ED64F973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0313213-6871-3EA7-09AC-0DD0164E640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48F9A50-6237-C3D2-B39A-F413CE73DB96}"/>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9BB02150-73D1-6291-787C-E2021D95DF5B}"/>
              </a:ext>
            </a:extLst>
          </p:cNvPr>
          <p:cNvSpPr>
            <a:spLocks noGrp="1"/>
          </p:cNvSpPr>
          <p:nvPr>
            <p:ph type="sldNum" sz="quarter" idx="5"/>
          </p:nvPr>
        </p:nvSpPr>
        <p:spPr/>
        <p:txBody>
          <a:bodyPr/>
          <a:lstStyle/>
          <a:p>
            <a:fld id="{8DDBDAF1-16BD-4181-84B9-72815C3B6835}" type="slidenum">
              <a:rPr lang="es-MX" smtClean="0"/>
              <a:t>31</a:t>
            </a:fld>
            <a:endParaRPr lang="es-MX"/>
          </a:p>
        </p:txBody>
      </p:sp>
    </p:spTree>
    <p:extLst>
      <p:ext uri="{BB962C8B-B14F-4D97-AF65-F5344CB8AC3E}">
        <p14:creationId xmlns:p14="http://schemas.microsoft.com/office/powerpoint/2010/main" val="4045440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FB960-2520-402F-8254-02A840CFD1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36F0BEF-0EE4-9586-A4AA-F70588D937E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52CFFB5-EF78-F8AB-966A-81A9B4420062}"/>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26242045-F1FE-F0AA-166A-420B1E8B4916}"/>
              </a:ext>
            </a:extLst>
          </p:cNvPr>
          <p:cNvSpPr>
            <a:spLocks noGrp="1"/>
          </p:cNvSpPr>
          <p:nvPr>
            <p:ph type="sldNum" sz="quarter" idx="5"/>
          </p:nvPr>
        </p:nvSpPr>
        <p:spPr/>
        <p:txBody>
          <a:bodyPr/>
          <a:lstStyle/>
          <a:p>
            <a:fld id="{8DDBDAF1-16BD-4181-84B9-72815C3B6835}" type="slidenum">
              <a:rPr lang="es-MX" smtClean="0"/>
              <a:t>33</a:t>
            </a:fld>
            <a:endParaRPr lang="es-MX"/>
          </a:p>
        </p:txBody>
      </p:sp>
    </p:spTree>
    <p:extLst>
      <p:ext uri="{BB962C8B-B14F-4D97-AF65-F5344CB8AC3E}">
        <p14:creationId xmlns:p14="http://schemas.microsoft.com/office/powerpoint/2010/main" val="2458484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4A596-8D9C-4474-5073-2B1A834118D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1BF0A8-13B3-297E-F899-9E86EE168A3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51913DD-A543-73F9-0B1B-C6D25F12AE6F}"/>
              </a:ext>
            </a:extLst>
          </p:cNvPr>
          <p:cNvSpPr>
            <a:spLocks noGrp="1"/>
          </p:cNvSpPr>
          <p:nvPr>
            <p:ph type="body" idx="1"/>
          </p:nvPr>
        </p:nvSpPr>
        <p:spPr/>
        <p:txBody>
          <a:bodyPr/>
          <a:lstStyle/>
          <a:p>
            <a:r>
              <a:rPr lang="es-MX"/>
              <a:t>En el Alinear 1 (prioridades) se sugiere dejar 20 min para trabajo por equipos y 20 para la plenaria. Si no se termina, se pueden tomar unos minutos de la siguiente</a:t>
            </a:r>
            <a:endParaRPr lang="es-ES"/>
          </a:p>
          <a:p>
            <a:r>
              <a:rPr lang="es-MX"/>
              <a:t>En el Alinear 2 (otros temas) se sugiere dejar la mitad de tiempo en equipo y la otra en plenaria</a:t>
            </a:r>
            <a:endParaRPr lang="es-MX">
              <a:ea typeface="Calibri"/>
              <a:cs typeface="Calibri"/>
            </a:endParaRPr>
          </a:p>
          <a:p>
            <a:r>
              <a:rPr lang="es-MX"/>
              <a:t>Si faltara tiempo, pueden usar unos minutos más y acortar un poco los últimos dos bloques</a:t>
            </a:r>
            <a:endParaRPr lang="es-MX">
              <a:ea typeface="Calibri"/>
              <a:cs typeface="Calibri"/>
            </a:endParaRPr>
          </a:p>
          <a:p>
            <a:pPr algn="ctr"/>
            <a:endParaRPr lang="es-MX">
              <a:ea typeface="Calibri"/>
              <a:cs typeface="Calibri"/>
            </a:endParaRPr>
          </a:p>
        </p:txBody>
      </p:sp>
      <p:sp>
        <p:nvSpPr>
          <p:cNvPr id="4" name="Marcador de número de diapositiva 3">
            <a:extLst>
              <a:ext uri="{FF2B5EF4-FFF2-40B4-BE49-F238E27FC236}">
                <a16:creationId xmlns:a16="http://schemas.microsoft.com/office/drawing/2014/main" id="{16F88239-0B86-E4C4-2943-647A5F1A278A}"/>
              </a:ext>
            </a:extLst>
          </p:cNvPr>
          <p:cNvSpPr>
            <a:spLocks noGrp="1"/>
          </p:cNvSpPr>
          <p:nvPr>
            <p:ph type="sldNum" sz="quarter" idx="5"/>
          </p:nvPr>
        </p:nvSpPr>
        <p:spPr/>
        <p:txBody>
          <a:bodyPr/>
          <a:lstStyle/>
          <a:p>
            <a:fld id="{8DDBDAF1-16BD-4181-84B9-72815C3B6835}" type="slidenum">
              <a:rPr lang="es-MX" smtClean="0"/>
              <a:t>34</a:t>
            </a:fld>
            <a:endParaRPr lang="es-MX"/>
          </a:p>
        </p:txBody>
      </p:sp>
    </p:spTree>
    <p:extLst>
      <p:ext uri="{BB962C8B-B14F-4D97-AF65-F5344CB8AC3E}">
        <p14:creationId xmlns:p14="http://schemas.microsoft.com/office/powerpoint/2010/main" val="2026571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AF968-7499-A73C-05EF-0BA520C08D0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99495A4-6931-0E5C-2A60-5B2FEFE4244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6B173E2-D7D2-14D0-B511-A4383D2192BB}"/>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085AD8B7-7B28-C4A3-C510-27C1E7C3A02E}"/>
              </a:ext>
            </a:extLst>
          </p:cNvPr>
          <p:cNvSpPr>
            <a:spLocks noGrp="1"/>
          </p:cNvSpPr>
          <p:nvPr>
            <p:ph type="sldNum" sz="quarter" idx="5"/>
          </p:nvPr>
        </p:nvSpPr>
        <p:spPr/>
        <p:txBody>
          <a:bodyPr/>
          <a:lstStyle/>
          <a:p>
            <a:fld id="{8DDBDAF1-16BD-4181-84B9-72815C3B6835}" type="slidenum">
              <a:rPr lang="es-MX" smtClean="0"/>
              <a:t>36</a:t>
            </a:fld>
            <a:endParaRPr lang="es-MX"/>
          </a:p>
        </p:txBody>
      </p:sp>
    </p:spTree>
    <p:extLst>
      <p:ext uri="{BB962C8B-B14F-4D97-AF65-F5344CB8AC3E}">
        <p14:creationId xmlns:p14="http://schemas.microsoft.com/office/powerpoint/2010/main" val="1626225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ECEB9-1645-D0E9-4C3A-970543D3FBA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0185A87-7F11-19F8-3F0C-CD9FA650D39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7240D6-1492-08CC-D573-DEE11CBC2842}"/>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CC00DB36-D082-954C-53A3-69609BC1C4A5}"/>
              </a:ext>
            </a:extLst>
          </p:cNvPr>
          <p:cNvSpPr>
            <a:spLocks noGrp="1"/>
          </p:cNvSpPr>
          <p:nvPr>
            <p:ph type="sldNum" sz="quarter" idx="5"/>
          </p:nvPr>
        </p:nvSpPr>
        <p:spPr/>
        <p:txBody>
          <a:bodyPr/>
          <a:lstStyle/>
          <a:p>
            <a:fld id="{8DDBDAF1-16BD-4181-84B9-72815C3B6835}" type="slidenum">
              <a:rPr lang="es-MX" smtClean="0"/>
              <a:t>38</a:t>
            </a:fld>
            <a:endParaRPr lang="es-MX"/>
          </a:p>
        </p:txBody>
      </p:sp>
    </p:spTree>
    <p:extLst>
      <p:ext uri="{BB962C8B-B14F-4D97-AF65-F5344CB8AC3E}">
        <p14:creationId xmlns:p14="http://schemas.microsoft.com/office/powerpoint/2010/main" val="4130127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F507D-9117-AAF0-C700-2D98462D65B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EE4AAAB-248A-C58E-64D1-6BADFD1FF15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960903D-B7B0-D5C4-7416-7B0F2BA2DDCD}"/>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EDB57FA4-C37C-E901-7871-72C49C441464}"/>
              </a:ext>
            </a:extLst>
          </p:cNvPr>
          <p:cNvSpPr>
            <a:spLocks noGrp="1"/>
          </p:cNvSpPr>
          <p:nvPr>
            <p:ph type="sldNum" sz="quarter" idx="5"/>
          </p:nvPr>
        </p:nvSpPr>
        <p:spPr/>
        <p:txBody>
          <a:bodyPr/>
          <a:lstStyle/>
          <a:p>
            <a:fld id="{8DDBDAF1-16BD-4181-84B9-72815C3B6835}" type="slidenum">
              <a:rPr lang="es-MX" smtClean="0"/>
              <a:t>39</a:t>
            </a:fld>
            <a:endParaRPr lang="es-MX"/>
          </a:p>
        </p:txBody>
      </p:sp>
    </p:spTree>
    <p:extLst>
      <p:ext uri="{BB962C8B-B14F-4D97-AF65-F5344CB8AC3E}">
        <p14:creationId xmlns:p14="http://schemas.microsoft.com/office/powerpoint/2010/main" val="1132149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F2946-F8D3-B48E-8330-4E5EFA44CCB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FD396F3-9022-B69D-5D4E-28AC5529BC4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8784A4D-C55E-EE11-D23E-8DE6B0B1D54F}"/>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D02B25CD-29C9-64BF-9253-17D97E6069EA}"/>
              </a:ext>
            </a:extLst>
          </p:cNvPr>
          <p:cNvSpPr>
            <a:spLocks noGrp="1"/>
          </p:cNvSpPr>
          <p:nvPr>
            <p:ph type="sldNum" sz="quarter" idx="5"/>
          </p:nvPr>
        </p:nvSpPr>
        <p:spPr/>
        <p:txBody>
          <a:bodyPr/>
          <a:lstStyle/>
          <a:p>
            <a:fld id="{8DDBDAF1-16BD-4181-84B9-72815C3B6835}" type="slidenum">
              <a:rPr lang="es-MX" smtClean="0"/>
              <a:t>41</a:t>
            </a:fld>
            <a:endParaRPr lang="es-MX"/>
          </a:p>
        </p:txBody>
      </p:sp>
    </p:spTree>
    <p:extLst>
      <p:ext uri="{BB962C8B-B14F-4D97-AF65-F5344CB8AC3E}">
        <p14:creationId xmlns:p14="http://schemas.microsoft.com/office/powerpoint/2010/main" val="391017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F87B-7229-DC9D-68BD-849C053F40E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CFB55F6-73A0-4FF1-F6F3-C89EAF9045F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4D0C889-BEE5-740A-D24E-BB23B3A163E4}"/>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9BF670DB-0778-0C7C-BC0B-491DE2D56BF8}"/>
              </a:ext>
            </a:extLst>
          </p:cNvPr>
          <p:cNvSpPr>
            <a:spLocks noGrp="1"/>
          </p:cNvSpPr>
          <p:nvPr>
            <p:ph type="sldNum" sz="quarter" idx="5"/>
          </p:nvPr>
        </p:nvSpPr>
        <p:spPr/>
        <p:txBody>
          <a:bodyPr/>
          <a:lstStyle/>
          <a:p>
            <a:fld id="{8DDBDAF1-16BD-4181-84B9-72815C3B6835}" type="slidenum">
              <a:rPr lang="es-MX" smtClean="0"/>
              <a:t>8</a:t>
            </a:fld>
            <a:endParaRPr lang="es-MX"/>
          </a:p>
        </p:txBody>
      </p:sp>
    </p:spTree>
    <p:extLst>
      <p:ext uri="{BB962C8B-B14F-4D97-AF65-F5344CB8AC3E}">
        <p14:creationId xmlns:p14="http://schemas.microsoft.com/office/powerpoint/2010/main" val="1326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DEC01-0085-02A4-7AF6-16122188BD2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DD06B65-02A6-C146-BF6F-5036BF6629D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DE96A81-8588-84CD-CDD3-04A707034622}"/>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0AFBF4BD-619A-42D4-18DC-5942BF6D4870}"/>
              </a:ext>
            </a:extLst>
          </p:cNvPr>
          <p:cNvSpPr>
            <a:spLocks noGrp="1"/>
          </p:cNvSpPr>
          <p:nvPr>
            <p:ph type="sldNum" sz="quarter" idx="5"/>
          </p:nvPr>
        </p:nvSpPr>
        <p:spPr/>
        <p:txBody>
          <a:bodyPr/>
          <a:lstStyle/>
          <a:p>
            <a:fld id="{8DDBDAF1-16BD-4181-84B9-72815C3B6835}" type="slidenum">
              <a:rPr lang="es-MX" smtClean="0"/>
              <a:t>10</a:t>
            </a:fld>
            <a:endParaRPr lang="es-MX"/>
          </a:p>
        </p:txBody>
      </p:sp>
    </p:spTree>
    <p:extLst>
      <p:ext uri="{BB962C8B-B14F-4D97-AF65-F5344CB8AC3E}">
        <p14:creationId xmlns:p14="http://schemas.microsoft.com/office/powerpoint/2010/main" val="141133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s-MX" sz="1200" b="1">
                <a:solidFill>
                  <a:schemeClr val="accent4"/>
                </a:solidFill>
              </a:rPr>
              <a:t>“Queremos que cada localidad asuma la responsabilidad de discernir su realidad para descubrir el Reino de Cristo allí presente y hacerlo emerger; que localmente se decida la forma concreta de llevar a cabo la misión» </a:t>
            </a:r>
          </a:p>
          <a:p>
            <a:pPr algn="ctr"/>
            <a:r>
              <a:rPr lang="es-MX" sz="1000">
                <a:solidFill>
                  <a:schemeClr val="accent4"/>
                </a:solidFill>
              </a:rPr>
              <a:t>(Comunicado de la Convención General Ordinaria, n. 20)</a:t>
            </a:r>
          </a:p>
          <a:p>
            <a:endParaRPr lang="es-MX"/>
          </a:p>
        </p:txBody>
      </p:sp>
      <p:sp>
        <p:nvSpPr>
          <p:cNvPr id="4" name="Marcador de número de diapositiva 3"/>
          <p:cNvSpPr>
            <a:spLocks noGrp="1"/>
          </p:cNvSpPr>
          <p:nvPr>
            <p:ph type="sldNum" sz="quarter" idx="5"/>
          </p:nvPr>
        </p:nvSpPr>
        <p:spPr/>
        <p:txBody>
          <a:bodyPr/>
          <a:lstStyle/>
          <a:p>
            <a:fld id="{8DDBDAF1-16BD-4181-84B9-72815C3B6835}" type="slidenum">
              <a:rPr lang="es-MX" smtClean="0"/>
              <a:t>11</a:t>
            </a:fld>
            <a:endParaRPr lang="es-MX"/>
          </a:p>
        </p:txBody>
      </p:sp>
    </p:spTree>
    <p:extLst>
      <p:ext uri="{BB962C8B-B14F-4D97-AF65-F5344CB8AC3E}">
        <p14:creationId xmlns:p14="http://schemas.microsoft.com/office/powerpoint/2010/main" val="181257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D</a:t>
            </a:r>
          </a:p>
        </p:txBody>
      </p:sp>
      <p:sp>
        <p:nvSpPr>
          <p:cNvPr id="4" name="Marcador de número de diapositiva 3"/>
          <p:cNvSpPr>
            <a:spLocks noGrp="1"/>
          </p:cNvSpPr>
          <p:nvPr>
            <p:ph type="sldNum" sz="quarter" idx="5"/>
          </p:nvPr>
        </p:nvSpPr>
        <p:spPr/>
        <p:txBody>
          <a:bodyPr/>
          <a:lstStyle/>
          <a:p>
            <a:fld id="{8DDBDAF1-16BD-4181-84B9-72815C3B6835}" type="slidenum">
              <a:rPr lang="es-MX" smtClean="0"/>
              <a:t>12</a:t>
            </a:fld>
            <a:endParaRPr lang="es-MX"/>
          </a:p>
        </p:txBody>
      </p:sp>
    </p:spTree>
    <p:extLst>
      <p:ext uri="{BB962C8B-B14F-4D97-AF65-F5344CB8AC3E}">
        <p14:creationId xmlns:p14="http://schemas.microsoft.com/office/powerpoint/2010/main" val="120480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39454-9FDF-3920-49EB-52B62C72916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CCBEA63-6C20-3C7F-785A-84F625DBD06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EBE96EC-0D77-3418-6D8F-AF154585DBAA}"/>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5322BE44-1817-E746-71BA-D1CC4EB74387}"/>
              </a:ext>
            </a:extLst>
          </p:cNvPr>
          <p:cNvSpPr>
            <a:spLocks noGrp="1"/>
          </p:cNvSpPr>
          <p:nvPr>
            <p:ph type="sldNum" sz="quarter" idx="5"/>
          </p:nvPr>
        </p:nvSpPr>
        <p:spPr/>
        <p:txBody>
          <a:bodyPr/>
          <a:lstStyle/>
          <a:p>
            <a:fld id="{8DDBDAF1-16BD-4181-84B9-72815C3B6835}" type="slidenum">
              <a:rPr lang="es-MX" smtClean="0"/>
              <a:t>13</a:t>
            </a:fld>
            <a:endParaRPr lang="es-MX"/>
          </a:p>
        </p:txBody>
      </p:sp>
    </p:spTree>
    <p:extLst>
      <p:ext uri="{BB962C8B-B14F-4D97-AF65-F5344CB8AC3E}">
        <p14:creationId xmlns:p14="http://schemas.microsoft.com/office/powerpoint/2010/main" val="387400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B2D2A-C966-165F-076D-0F68EC6C679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04E37E9-8933-8F90-CB28-516AA9554CB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7E6A2E3-BEC8-0FE4-25EC-B7F98AECA423}"/>
              </a:ext>
            </a:extLst>
          </p:cNvPr>
          <p:cNvSpPr>
            <a:spLocks noGrp="1"/>
          </p:cNvSpPr>
          <p:nvPr>
            <p:ph type="body" idx="1"/>
          </p:nvPr>
        </p:nvSpPr>
        <p:spPr/>
        <p:txBody>
          <a:bodyPr/>
          <a:lstStyle/>
          <a:p>
            <a:pPr algn="ctr"/>
            <a:endParaRPr lang="es-MX"/>
          </a:p>
        </p:txBody>
      </p:sp>
      <p:sp>
        <p:nvSpPr>
          <p:cNvPr id="4" name="Marcador de número de diapositiva 3">
            <a:extLst>
              <a:ext uri="{FF2B5EF4-FFF2-40B4-BE49-F238E27FC236}">
                <a16:creationId xmlns:a16="http://schemas.microsoft.com/office/drawing/2014/main" id="{5EC52F0B-1931-8454-39CB-CE0F2AE2ED02}"/>
              </a:ext>
            </a:extLst>
          </p:cNvPr>
          <p:cNvSpPr>
            <a:spLocks noGrp="1"/>
          </p:cNvSpPr>
          <p:nvPr>
            <p:ph type="sldNum" sz="quarter" idx="5"/>
          </p:nvPr>
        </p:nvSpPr>
        <p:spPr/>
        <p:txBody>
          <a:bodyPr/>
          <a:lstStyle/>
          <a:p>
            <a:fld id="{8DDBDAF1-16BD-4181-84B9-72815C3B6835}" type="slidenum">
              <a:rPr lang="es-MX" smtClean="0"/>
              <a:t>15</a:t>
            </a:fld>
            <a:endParaRPr lang="es-MX"/>
          </a:p>
        </p:txBody>
      </p:sp>
    </p:spTree>
    <p:extLst>
      <p:ext uri="{BB962C8B-B14F-4D97-AF65-F5344CB8AC3E}">
        <p14:creationId xmlns:p14="http://schemas.microsoft.com/office/powerpoint/2010/main" val="267028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08FCC-488A-1469-EA51-C40DD66F88E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FE715CA-77B2-0E81-9EC5-DE08AB0F222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D23FBCE-FCDC-E327-2DC4-ECA7AC55B758}"/>
              </a:ext>
            </a:extLst>
          </p:cNvPr>
          <p:cNvSpPr>
            <a:spLocks noGrp="1"/>
          </p:cNvSpPr>
          <p:nvPr>
            <p:ph type="body" idx="1"/>
          </p:nvPr>
        </p:nvSpPr>
        <p:spPr/>
        <p:txBody>
          <a:bodyPr/>
          <a:lstStyle/>
          <a:p>
            <a:r>
              <a:rPr lang="es-MX">
                <a:ea typeface="Calibri"/>
                <a:cs typeface="Calibri"/>
              </a:rPr>
              <a:t>El moderador lee las respuestas por colores mientras hay una canción del Espíritu Santo para hacerlo en modo orante (pueden ir tomando notas). Al final, se les pide que escriban en un post </a:t>
            </a:r>
            <a:r>
              <a:rPr lang="es-MX" err="1">
                <a:ea typeface="Calibri"/>
                <a:cs typeface="Calibri"/>
              </a:rPr>
              <a:t>it</a:t>
            </a:r>
            <a:r>
              <a:rPr lang="es-MX">
                <a:ea typeface="Calibri"/>
                <a:cs typeface="Calibri"/>
              </a:rPr>
              <a:t> azul lo que ellos están dispuestos a aportar para suceda lo que queremos. Ese </a:t>
            </a:r>
            <a:r>
              <a:rPr lang="es-MX" err="1">
                <a:ea typeface="Calibri"/>
                <a:cs typeface="Calibri"/>
              </a:rPr>
              <a:t>postit</a:t>
            </a:r>
            <a:r>
              <a:rPr lang="es-MX">
                <a:ea typeface="Calibri"/>
                <a:cs typeface="Calibri"/>
              </a:rPr>
              <a:t> lo dejan pegado en su lugar durante toda la reunión o en su cuadernillo</a:t>
            </a:r>
          </a:p>
          <a:p>
            <a:endParaRPr lang="es-MX">
              <a:ea typeface="Calibri"/>
              <a:cs typeface="Calibri"/>
            </a:endParaRPr>
          </a:p>
          <a:p>
            <a:r>
              <a:rPr lang="es-MX"/>
              <a:t>Taller 1 Diagnóstico entre nosotros (45 min): 15 min parte 1 en personal y leerlas, 20 min parte 2 por equipos, 10 min parte 3 compartir</a:t>
            </a:r>
          </a:p>
        </p:txBody>
      </p:sp>
      <p:sp>
        <p:nvSpPr>
          <p:cNvPr id="4" name="Marcador de número de diapositiva 3">
            <a:extLst>
              <a:ext uri="{FF2B5EF4-FFF2-40B4-BE49-F238E27FC236}">
                <a16:creationId xmlns:a16="http://schemas.microsoft.com/office/drawing/2014/main" id="{D16181E2-3B88-7667-8914-C774214E1993}"/>
              </a:ext>
            </a:extLst>
          </p:cNvPr>
          <p:cNvSpPr>
            <a:spLocks noGrp="1"/>
          </p:cNvSpPr>
          <p:nvPr>
            <p:ph type="sldNum" sz="quarter" idx="5"/>
          </p:nvPr>
        </p:nvSpPr>
        <p:spPr/>
        <p:txBody>
          <a:bodyPr/>
          <a:lstStyle/>
          <a:p>
            <a:fld id="{8DDBDAF1-16BD-4181-84B9-72815C3B6835}" type="slidenum">
              <a:rPr lang="es-MX" smtClean="0"/>
              <a:t>17</a:t>
            </a:fld>
            <a:endParaRPr lang="es-MX"/>
          </a:p>
        </p:txBody>
      </p:sp>
    </p:spTree>
    <p:extLst>
      <p:ext uri="{BB962C8B-B14F-4D97-AF65-F5344CB8AC3E}">
        <p14:creationId xmlns:p14="http://schemas.microsoft.com/office/powerpoint/2010/main" val="179538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DF9646E1-6101-4FC9-8281-F3D3E8784CAC}" type="datetime1">
              <a:rPr lang="es-MX" smtClean="0"/>
              <a:t>25/03/2025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DBC78AE-7F0B-45DF-98E1-F6D9590280B2}" type="slidenum">
              <a:rPr lang="es-MX" smtClean="0"/>
              <a:t>‹Nº›</a:t>
            </a:fld>
            <a:endParaRPr lang="es-MX"/>
          </a:p>
        </p:txBody>
      </p:sp>
    </p:spTree>
    <p:extLst>
      <p:ext uri="{BB962C8B-B14F-4D97-AF65-F5344CB8AC3E}">
        <p14:creationId xmlns:p14="http://schemas.microsoft.com/office/powerpoint/2010/main" val="15807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18B3D65-DB05-4F33-96A1-9C023EE79227}" type="datetime1">
              <a:rPr lang="es-MX" smtClean="0"/>
              <a:t>25/03/2025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DBC78AE-7F0B-45DF-98E1-F6D9590280B2}" type="slidenum">
              <a:rPr lang="es-MX" smtClean="0"/>
              <a:t>‹Nº›</a:t>
            </a:fld>
            <a:endParaRPr lang="es-MX"/>
          </a:p>
        </p:txBody>
      </p:sp>
    </p:spTree>
    <p:extLst>
      <p:ext uri="{BB962C8B-B14F-4D97-AF65-F5344CB8AC3E}">
        <p14:creationId xmlns:p14="http://schemas.microsoft.com/office/powerpoint/2010/main" val="222684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59F086F-642D-4F2D-8DE6-A02E3E887FFC}" type="datetime1">
              <a:rPr lang="es-MX" smtClean="0"/>
              <a:t>25/03/2025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DBC78AE-7F0B-45DF-98E1-F6D9590280B2}" type="slidenum">
              <a:rPr lang="es-MX" smtClean="0"/>
              <a:t>‹Nº›</a:t>
            </a:fld>
            <a:endParaRPr lang="es-MX"/>
          </a:p>
        </p:txBody>
      </p:sp>
    </p:spTree>
    <p:extLst>
      <p:ext uri="{BB962C8B-B14F-4D97-AF65-F5344CB8AC3E}">
        <p14:creationId xmlns:p14="http://schemas.microsoft.com/office/powerpoint/2010/main" val="37374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AAB29-1A13-147A-172E-1731BC219344}"/>
              </a:ext>
            </a:extLst>
          </p:cNvPr>
          <p:cNvSpPr/>
          <p:nvPr userDrawn="1"/>
        </p:nvSpPr>
        <p:spPr>
          <a:xfrm>
            <a:off x="0" y="318056"/>
            <a:ext cx="12192000" cy="11234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350"/>
          </a:p>
        </p:txBody>
      </p:sp>
      <p:sp>
        <p:nvSpPr>
          <p:cNvPr id="23" name="Rectangle 22">
            <a:extLst>
              <a:ext uri="{FF2B5EF4-FFF2-40B4-BE49-F238E27FC236}">
                <a16:creationId xmlns:a16="http://schemas.microsoft.com/office/drawing/2014/main" id="{6B43A626-7D47-335C-CFB1-7761D01CCD47}"/>
              </a:ext>
            </a:extLst>
          </p:cNvPr>
          <p:cNvSpPr/>
          <p:nvPr userDrawn="1"/>
        </p:nvSpPr>
        <p:spPr>
          <a:xfrm>
            <a:off x="0" y="6427602"/>
            <a:ext cx="12192000" cy="11234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350"/>
          </a:p>
        </p:txBody>
      </p:sp>
      <p:sp>
        <p:nvSpPr>
          <p:cNvPr id="18" name="Rectangle 17">
            <a:extLst>
              <a:ext uri="{FF2B5EF4-FFF2-40B4-BE49-F238E27FC236}">
                <a16:creationId xmlns:a16="http://schemas.microsoft.com/office/drawing/2014/main" id="{DD75E4CD-22CE-5CD4-90DA-3C41A8F06450}"/>
              </a:ext>
            </a:extLst>
          </p:cNvPr>
          <p:cNvSpPr/>
          <p:nvPr userDrawn="1"/>
        </p:nvSpPr>
        <p:spPr>
          <a:xfrm>
            <a:off x="0" y="-1"/>
            <a:ext cx="12192000" cy="3180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350"/>
          </a:p>
        </p:txBody>
      </p:sp>
      <p:sp>
        <p:nvSpPr>
          <p:cNvPr id="22" name="Rectangle 21">
            <a:extLst>
              <a:ext uri="{FF2B5EF4-FFF2-40B4-BE49-F238E27FC236}">
                <a16:creationId xmlns:a16="http://schemas.microsoft.com/office/drawing/2014/main" id="{05C63685-FB3F-83F4-BAFF-89886DFB4ABC}"/>
              </a:ext>
            </a:extLst>
          </p:cNvPr>
          <p:cNvSpPr/>
          <p:nvPr userDrawn="1"/>
        </p:nvSpPr>
        <p:spPr>
          <a:xfrm>
            <a:off x="0" y="6539951"/>
            <a:ext cx="12192000" cy="3180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350"/>
          </a:p>
        </p:txBody>
      </p:sp>
    </p:spTree>
    <p:extLst>
      <p:ext uri="{BB962C8B-B14F-4D97-AF65-F5344CB8AC3E}">
        <p14:creationId xmlns:p14="http://schemas.microsoft.com/office/powerpoint/2010/main" val="264988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AAB29-1A13-147A-172E-1731BC219344}"/>
              </a:ext>
            </a:extLst>
          </p:cNvPr>
          <p:cNvSpPr/>
          <p:nvPr userDrawn="1"/>
        </p:nvSpPr>
        <p:spPr>
          <a:xfrm>
            <a:off x="0" y="318052"/>
            <a:ext cx="12192000" cy="11234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3" name="Rectangle 22">
            <a:extLst>
              <a:ext uri="{FF2B5EF4-FFF2-40B4-BE49-F238E27FC236}">
                <a16:creationId xmlns:a16="http://schemas.microsoft.com/office/drawing/2014/main" id="{6B43A626-7D47-335C-CFB1-7761D01CCD47}"/>
              </a:ext>
            </a:extLst>
          </p:cNvPr>
          <p:cNvSpPr/>
          <p:nvPr userDrawn="1"/>
        </p:nvSpPr>
        <p:spPr>
          <a:xfrm>
            <a:off x="0" y="6427598"/>
            <a:ext cx="12192000" cy="11234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8" name="Rectangle 17">
            <a:extLst>
              <a:ext uri="{FF2B5EF4-FFF2-40B4-BE49-F238E27FC236}">
                <a16:creationId xmlns:a16="http://schemas.microsoft.com/office/drawing/2014/main" id="{DD75E4CD-22CE-5CD4-90DA-3C41A8F06450}"/>
              </a:ext>
            </a:extLst>
          </p:cNvPr>
          <p:cNvSpPr/>
          <p:nvPr userDrawn="1"/>
        </p:nvSpPr>
        <p:spPr>
          <a:xfrm>
            <a:off x="0" y="-1"/>
            <a:ext cx="12192000" cy="3180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2" name="Rectangle 21">
            <a:extLst>
              <a:ext uri="{FF2B5EF4-FFF2-40B4-BE49-F238E27FC236}">
                <a16:creationId xmlns:a16="http://schemas.microsoft.com/office/drawing/2014/main" id="{05C63685-FB3F-83F4-BAFF-89886DFB4ABC}"/>
              </a:ext>
            </a:extLst>
          </p:cNvPr>
          <p:cNvSpPr/>
          <p:nvPr userDrawn="1"/>
        </p:nvSpPr>
        <p:spPr>
          <a:xfrm>
            <a:off x="0" y="6539947"/>
            <a:ext cx="12192000" cy="3180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Tree>
    <p:extLst>
      <p:ext uri="{BB962C8B-B14F-4D97-AF65-F5344CB8AC3E}">
        <p14:creationId xmlns:p14="http://schemas.microsoft.com/office/powerpoint/2010/main" val="120417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ema y Oficina">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AC3EEEE-DA0A-C03E-9192-9200FFC686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020418">
            <a:off x="-7317532" y="-472357"/>
            <a:ext cx="17142040" cy="8638418"/>
          </a:xfrm>
          <a:prstGeom prst="rect">
            <a:avLst/>
          </a:prstGeom>
        </p:spPr>
      </p:pic>
      <p:pic>
        <p:nvPicPr>
          <p:cNvPr id="16" name="Graphic 15">
            <a:extLst>
              <a:ext uri="{FF2B5EF4-FFF2-40B4-BE49-F238E27FC236}">
                <a16:creationId xmlns:a16="http://schemas.microsoft.com/office/drawing/2014/main" id="{FBCC5E67-59E9-9B81-A8AC-65F747A07F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289160">
            <a:off x="6124148" y="-380280"/>
            <a:ext cx="17142040" cy="8638418"/>
          </a:xfrm>
          <a:prstGeom prst="rect">
            <a:avLst/>
          </a:prstGeom>
        </p:spPr>
      </p:pic>
      <p:sp>
        <p:nvSpPr>
          <p:cNvPr id="2" name="Title 1">
            <a:extLst>
              <a:ext uri="{FF2B5EF4-FFF2-40B4-BE49-F238E27FC236}">
                <a16:creationId xmlns:a16="http://schemas.microsoft.com/office/drawing/2014/main" id="{E2CD0968-2D9D-6B5D-A1B1-1C39D5BF5F57}"/>
              </a:ext>
            </a:extLst>
          </p:cNvPr>
          <p:cNvSpPr>
            <a:spLocks noGrp="1"/>
          </p:cNvSpPr>
          <p:nvPr>
            <p:ph type="ctrTitle" hasCustomPrompt="1"/>
          </p:nvPr>
        </p:nvSpPr>
        <p:spPr>
          <a:xfrm>
            <a:off x="1524000" y="1459253"/>
            <a:ext cx="9144000" cy="2387600"/>
          </a:xfrm>
        </p:spPr>
        <p:txBody>
          <a:bodyPr anchor="b"/>
          <a:lstStyle>
            <a:lvl1pPr algn="ctr">
              <a:defRPr sz="6000"/>
            </a:lvl1pPr>
          </a:lstStyle>
          <a:p>
            <a:r>
              <a:rPr lang="en-US"/>
              <a:t>Tema</a:t>
            </a:r>
            <a:endParaRPr lang="en-MX"/>
          </a:p>
        </p:txBody>
      </p:sp>
      <p:sp>
        <p:nvSpPr>
          <p:cNvPr id="3" name="Subtitle 2">
            <a:extLst>
              <a:ext uri="{FF2B5EF4-FFF2-40B4-BE49-F238E27FC236}">
                <a16:creationId xmlns:a16="http://schemas.microsoft.com/office/drawing/2014/main" id="{9B22724D-2C81-E2F6-D9AC-BCA4980E4662}"/>
              </a:ext>
            </a:extLst>
          </p:cNvPr>
          <p:cNvSpPr>
            <a:spLocks noGrp="1"/>
          </p:cNvSpPr>
          <p:nvPr>
            <p:ph type="subTitle" idx="1" hasCustomPrompt="1"/>
          </p:nvPr>
        </p:nvSpPr>
        <p:spPr>
          <a:xfrm>
            <a:off x="1524000" y="3938928"/>
            <a:ext cx="9144000" cy="1655762"/>
          </a:xfrm>
        </p:spPr>
        <p:txBody>
          <a:bodyPr/>
          <a:lstStyle>
            <a:lvl1pPr marL="0" indent="0" algn="ctr">
              <a:buNone/>
              <a:defRPr sz="2400">
                <a:ln>
                  <a:noFill/>
                </a:ln>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Nombre</a:t>
            </a:r>
            <a:r>
              <a:rPr lang="en-US"/>
              <a:t> de la </a:t>
            </a:r>
            <a:r>
              <a:rPr lang="en-US" err="1"/>
              <a:t>Oficina</a:t>
            </a:r>
            <a:r>
              <a:rPr lang="en-US"/>
              <a:t>, </a:t>
            </a:r>
            <a:r>
              <a:rPr lang="en-US" err="1"/>
              <a:t>Premisa</a:t>
            </a:r>
            <a:r>
              <a:rPr lang="en-US"/>
              <a:t> </a:t>
            </a:r>
            <a:r>
              <a:rPr lang="en-US" err="1"/>
              <a:t>creativa</a:t>
            </a:r>
            <a:r>
              <a:rPr lang="en-US"/>
              <a:t> o </a:t>
            </a:r>
            <a:r>
              <a:rPr lang="en-US" err="1"/>
              <a:t>Frase</a:t>
            </a:r>
            <a:r>
              <a:rPr lang="en-US"/>
              <a:t> </a:t>
            </a:r>
            <a:r>
              <a:rPr lang="en-US" err="1"/>
              <a:t>detonante</a:t>
            </a:r>
            <a:endParaRPr lang="en-MX"/>
          </a:p>
        </p:txBody>
      </p:sp>
      <p:sp>
        <p:nvSpPr>
          <p:cNvPr id="7" name="Rectangle 6">
            <a:extLst>
              <a:ext uri="{FF2B5EF4-FFF2-40B4-BE49-F238E27FC236}">
                <a16:creationId xmlns:a16="http://schemas.microsoft.com/office/drawing/2014/main" id="{F676BA44-ED03-7C35-0498-7D38FCD1B258}"/>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8" name="Rectangle 7">
            <a:extLst>
              <a:ext uri="{FF2B5EF4-FFF2-40B4-BE49-F238E27FC236}">
                <a16:creationId xmlns:a16="http://schemas.microsoft.com/office/drawing/2014/main" id="{DA619550-F19F-A81C-3E51-9473BADEC06B}"/>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Date Placeholder 3">
            <a:extLst>
              <a:ext uri="{FF2B5EF4-FFF2-40B4-BE49-F238E27FC236}">
                <a16:creationId xmlns:a16="http://schemas.microsoft.com/office/drawing/2014/main" id="{A79C167F-AAA7-01A4-B316-409B7A5D4F71}"/>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10" name="Footer Placeholder 4">
            <a:extLst>
              <a:ext uri="{FF2B5EF4-FFF2-40B4-BE49-F238E27FC236}">
                <a16:creationId xmlns:a16="http://schemas.microsoft.com/office/drawing/2014/main" id="{D820598C-5E7B-5BEA-FB6E-7D160DE421DD}"/>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11" name="Slide Number Placeholder 5">
            <a:extLst>
              <a:ext uri="{FF2B5EF4-FFF2-40B4-BE49-F238E27FC236}">
                <a16:creationId xmlns:a16="http://schemas.microsoft.com/office/drawing/2014/main" id="{04D4A280-A2E8-4550-699D-4978E1D2B1DA}"/>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12" name="Graphic 11">
            <a:extLst>
              <a:ext uri="{FF2B5EF4-FFF2-40B4-BE49-F238E27FC236}">
                <a16:creationId xmlns:a16="http://schemas.microsoft.com/office/drawing/2014/main" id="{89C30F3A-B9F4-CF7D-BB53-009864383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13" name="Graphic 12">
            <a:extLst>
              <a:ext uri="{FF2B5EF4-FFF2-40B4-BE49-F238E27FC236}">
                <a16:creationId xmlns:a16="http://schemas.microsoft.com/office/drawing/2014/main" id="{C0EF8E9B-DA2E-926F-24F8-95EDA70FA8C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14" name="Graphic 13">
            <a:extLst>
              <a:ext uri="{FF2B5EF4-FFF2-40B4-BE49-F238E27FC236}">
                <a16:creationId xmlns:a16="http://schemas.microsoft.com/office/drawing/2014/main" id="{6A1F020C-2968-6E6A-AD67-DF2198AEE86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Tree>
    <p:extLst>
      <p:ext uri="{BB962C8B-B14F-4D97-AF65-F5344CB8AC3E}">
        <p14:creationId xmlns:p14="http://schemas.microsoft.com/office/powerpoint/2010/main" val="5875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A065238-5966-4C1B-BE09-D6864E3BB8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986290">
            <a:off x="-5096009" y="-4319210"/>
            <a:ext cx="17142040" cy="8638418"/>
          </a:xfrm>
          <a:prstGeom prst="rect">
            <a:avLst/>
          </a:prstGeom>
        </p:spPr>
      </p:pic>
      <p:pic>
        <p:nvPicPr>
          <p:cNvPr id="13" name="Graphic 12">
            <a:extLst>
              <a:ext uri="{FF2B5EF4-FFF2-40B4-BE49-F238E27FC236}">
                <a16:creationId xmlns:a16="http://schemas.microsoft.com/office/drawing/2014/main" id="{8E4885CA-0334-5A0C-7077-37A28F0D04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8145">
            <a:off x="-2903207" y="1056592"/>
            <a:ext cx="17142040" cy="8638418"/>
          </a:xfrm>
          <a:prstGeom prst="rect">
            <a:avLst/>
          </a:prstGeom>
        </p:spPr>
      </p:pic>
      <p:sp>
        <p:nvSpPr>
          <p:cNvPr id="4" name="Rectangle 3">
            <a:extLst>
              <a:ext uri="{FF2B5EF4-FFF2-40B4-BE49-F238E27FC236}">
                <a16:creationId xmlns:a16="http://schemas.microsoft.com/office/drawing/2014/main" id="{F1DAFC58-C4D8-6B7E-A7AD-3BD451817E17}"/>
              </a:ext>
            </a:extLst>
          </p:cNvPr>
          <p:cNvSpPr/>
          <p:nvPr userDrawn="1"/>
        </p:nvSpPr>
        <p:spPr>
          <a:xfrm>
            <a:off x="0" y="1665915"/>
            <a:ext cx="12192000" cy="435522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6" name="TextBox 5">
            <a:extLst>
              <a:ext uri="{FF2B5EF4-FFF2-40B4-BE49-F238E27FC236}">
                <a16:creationId xmlns:a16="http://schemas.microsoft.com/office/drawing/2014/main" id="{F0821CB3-B520-0B99-1771-98120D03E206}"/>
              </a:ext>
            </a:extLst>
          </p:cNvPr>
          <p:cNvSpPr txBox="1"/>
          <p:nvPr userDrawn="1"/>
        </p:nvSpPr>
        <p:spPr>
          <a:xfrm>
            <a:off x="334962" y="884211"/>
            <a:ext cx="5761037" cy="707886"/>
          </a:xfrm>
          <a:prstGeom prst="rect">
            <a:avLst/>
          </a:prstGeom>
          <a:noFill/>
        </p:spPr>
        <p:txBody>
          <a:bodyPr wrap="square" rtlCol="0">
            <a:spAutoFit/>
          </a:bodyPr>
          <a:lstStyle/>
          <a:p>
            <a:r>
              <a:rPr lang="en-MX" sz="4000" kern="1200">
                <a:solidFill>
                  <a:schemeClr val="tx1"/>
                </a:solidFill>
                <a:latin typeface="+mj-lt"/>
                <a:ea typeface="+mj-ea"/>
                <a:cs typeface="+mj-cs"/>
              </a:rPr>
              <a:t>Índic</a:t>
            </a:r>
            <a:r>
              <a:rPr lang="en-MX" sz="4000">
                <a:latin typeface="+mj-lt"/>
              </a:rPr>
              <a:t>e</a:t>
            </a:r>
          </a:p>
        </p:txBody>
      </p:sp>
      <p:sp>
        <p:nvSpPr>
          <p:cNvPr id="21" name="Rectangle 20">
            <a:extLst>
              <a:ext uri="{FF2B5EF4-FFF2-40B4-BE49-F238E27FC236}">
                <a16:creationId xmlns:a16="http://schemas.microsoft.com/office/drawing/2014/main" id="{93C17982-DCB7-C67A-8F52-097C8FCC768D}"/>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2" name="Rectangle 21">
            <a:extLst>
              <a:ext uri="{FF2B5EF4-FFF2-40B4-BE49-F238E27FC236}">
                <a16:creationId xmlns:a16="http://schemas.microsoft.com/office/drawing/2014/main" id="{179F2EAB-56B6-28A7-8A9F-9FEF1B175465}"/>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3" name="Date Placeholder 3">
            <a:extLst>
              <a:ext uri="{FF2B5EF4-FFF2-40B4-BE49-F238E27FC236}">
                <a16:creationId xmlns:a16="http://schemas.microsoft.com/office/drawing/2014/main" id="{4B9EA769-F848-6612-AFB9-2DDB4C205A3F}"/>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accent6"/>
                </a:solidFill>
              </a:defRPr>
            </a:lvl1pPr>
          </a:lstStyle>
          <a:p>
            <a:fld id="{AF1D8608-8515-AD41-9BDC-9B4324DABAEB}" type="datetimeFigureOut">
              <a:rPr lang="en-MX" smtClean="0"/>
              <a:pPr/>
              <a:t>03/25/2025</a:t>
            </a:fld>
            <a:endParaRPr lang="en-MX"/>
          </a:p>
        </p:txBody>
      </p:sp>
      <p:sp>
        <p:nvSpPr>
          <p:cNvPr id="24" name="Footer Placeholder 4">
            <a:extLst>
              <a:ext uri="{FF2B5EF4-FFF2-40B4-BE49-F238E27FC236}">
                <a16:creationId xmlns:a16="http://schemas.microsoft.com/office/drawing/2014/main" id="{4755B500-D9CE-C4C1-DDFE-468FBF99F096}"/>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accent6"/>
                </a:solidFill>
              </a:defRPr>
            </a:lvl1pPr>
          </a:lstStyle>
          <a:p>
            <a:endParaRPr lang="en-MX"/>
          </a:p>
        </p:txBody>
      </p:sp>
      <p:sp>
        <p:nvSpPr>
          <p:cNvPr id="25" name="Slide Number Placeholder 5">
            <a:extLst>
              <a:ext uri="{FF2B5EF4-FFF2-40B4-BE49-F238E27FC236}">
                <a16:creationId xmlns:a16="http://schemas.microsoft.com/office/drawing/2014/main" id="{DDEE543F-91D6-2E64-0099-AB6A95B1663F}"/>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accent6"/>
                </a:solidFill>
              </a:defRPr>
            </a:lvl1pPr>
          </a:lstStyle>
          <a:p>
            <a:fld id="{972582B9-AF53-C740-AF21-7834FEABC526}" type="slidenum">
              <a:rPr lang="en-MX" smtClean="0"/>
              <a:pPr/>
              <a:t>‹Nº›</a:t>
            </a:fld>
            <a:endParaRPr lang="en-MX"/>
          </a:p>
        </p:txBody>
      </p:sp>
      <p:pic>
        <p:nvPicPr>
          <p:cNvPr id="26" name="Graphic 25">
            <a:extLst>
              <a:ext uri="{FF2B5EF4-FFF2-40B4-BE49-F238E27FC236}">
                <a16:creationId xmlns:a16="http://schemas.microsoft.com/office/drawing/2014/main" id="{8B512F53-8077-0023-4FC5-FA42227942B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27" name="Graphic 26">
            <a:extLst>
              <a:ext uri="{FF2B5EF4-FFF2-40B4-BE49-F238E27FC236}">
                <a16:creationId xmlns:a16="http://schemas.microsoft.com/office/drawing/2014/main" id="{150A1B97-6080-6A83-69B5-29557953565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28" name="Graphic 27">
            <a:extLst>
              <a:ext uri="{FF2B5EF4-FFF2-40B4-BE49-F238E27FC236}">
                <a16:creationId xmlns:a16="http://schemas.microsoft.com/office/drawing/2014/main" id="{9793E3D4-C3CC-16B3-0333-EBB23BEABE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
        <p:nvSpPr>
          <p:cNvPr id="3" name="Content Placeholder 2">
            <a:extLst>
              <a:ext uri="{FF2B5EF4-FFF2-40B4-BE49-F238E27FC236}">
                <a16:creationId xmlns:a16="http://schemas.microsoft.com/office/drawing/2014/main" id="{9D3E6979-353D-44BB-0F63-A9A93880E9A1}"/>
              </a:ext>
            </a:extLst>
          </p:cNvPr>
          <p:cNvSpPr>
            <a:spLocks noGrp="1"/>
          </p:cNvSpPr>
          <p:nvPr>
            <p:ph idx="1" hasCustomPrompt="1"/>
          </p:nvPr>
        </p:nvSpPr>
        <p:spPr>
          <a:xfrm>
            <a:off x="355174" y="1781393"/>
            <a:ext cx="3636000" cy="4125600"/>
          </a:xfrm>
        </p:spPr>
        <p:txBody>
          <a:bodyPr lIns="0" tIns="0" rIns="0" bIns="0" numCol="1" spcCol="324000"/>
          <a:lstStyle>
            <a:lvl1pPr marL="438150" indent="-438150">
              <a:buSzPct val="120000"/>
              <a:buFont typeface="+mj-lt"/>
              <a:buAutoNum type="alphaUcPeriod"/>
              <a:tabLst/>
              <a:defRPr/>
            </a:lvl1pPr>
            <a:lvl2pPr marL="457200" indent="0">
              <a:buSzPct val="120000"/>
              <a:buFont typeface="+mj-lt"/>
              <a:buNone/>
              <a:defRPr sz="1600">
                <a:solidFill>
                  <a:schemeClr val="accent6"/>
                </a:solidFill>
              </a:defRPr>
            </a:lvl2pPr>
            <a:lvl3pPr marL="1371600" indent="-457200">
              <a:buSzPct val="120000"/>
              <a:buFont typeface="+mj-lt"/>
              <a:buAutoNum type="alphaUcPeriod"/>
              <a:defRPr sz="1400">
                <a:solidFill>
                  <a:schemeClr val="accent6"/>
                </a:solidFill>
              </a:defRPr>
            </a:lvl3pPr>
            <a:lvl4pPr marL="1371600" indent="0">
              <a:buSzPct val="120000"/>
              <a:buFont typeface="+mj-lt"/>
              <a:buNone/>
              <a:defRPr sz="1200">
                <a:solidFill>
                  <a:schemeClr val="accent6"/>
                </a:solidFill>
              </a:defRPr>
            </a:lvl4pPr>
            <a:lvl5pPr marL="2171700" indent="-342900">
              <a:buSzPct val="120000"/>
              <a:buFont typeface="+mj-lt"/>
              <a:buAutoNum type="alphaUcPeriod"/>
              <a:defRPr sz="1200">
                <a:solidFill>
                  <a:schemeClr val="accent6"/>
                </a:solidFill>
              </a:defRPr>
            </a:lvl5pPr>
          </a:lstStyle>
          <a:p>
            <a:pPr lvl="0"/>
            <a:r>
              <a:rPr lang="en-US" err="1"/>
              <a:t>Título</a:t>
            </a:r>
            <a:r>
              <a:rPr lang="en-US"/>
              <a:t> de </a:t>
            </a:r>
            <a:r>
              <a:rPr lang="en-US" err="1"/>
              <a:t>Sección</a:t>
            </a:r>
            <a:endParaRPr lang="en-US"/>
          </a:p>
          <a:p>
            <a:pPr lvl="1"/>
            <a:r>
              <a:rPr lang="en-US" err="1"/>
              <a:t>Descripción</a:t>
            </a:r>
            <a:r>
              <a:rPr lang="en-US"/>
              <a:t> breve</a:t>
            </a:r>
          </a:p>
          <a:p>
            <a:pPr lvl="2"/>
            <a:r>
              <a:rPr lang="en-US" err="1"/>
              <a:t>Subsección</a:t>
            </a:r>
            <a:endParaRPr lang="en-US"/>
          </a:p>
          <a:p>
            <a:pPr lvl="3"/>
            <a:r>
              <a:rPr lang="en-US" err="1"/>
              <a:t>Descripción</a:t>
            </a:r>
            <a:r>
              <a:rPr lang="en-US"/>
              <a:t> breve</a:t>
            </a:r>
          </a:p>
          <a:p>
            <a:pPr lvl="4"/>
            <a:r>
              <a:rPr lang="en-US"/>
              <a:t>Sub-</a:t>
            </a:r>
            <a:r>
              <a:rPr lang="en-US" err="1"/>
              <a:t>Subsección</a:t>
            </a:r>
            <a:endParaRPr lang="en-MX"/>
          </a:p>
        </p:txBody>
      </p:sp>
      <p:sp>
        <p:nvSpPr>
          <p:cNvPr id="30" name="Content Placeholder 2">
            <a:extLst>
              <a:ext uri="{FF2B5EF4-FFF2-40B4-BE49-F238E27FC236}">
                <a16:creationId xmlns:a16="http://schemas.microsoft.com/office/drawing/2014/main" id="{74876DE5-099E-A6BC-B622-E4C7C62F2D56}"/>
              </a:ext>
            </a:extLst>
          </p:cNvPr>
          <p:cNvSpPr>
            <a:spLocks noGrp="1"/>
          </p:cNvSpPr>
          <p:nvPr>
            <p:ph idx="10" hasCustomPrompt="1"/>
          </p:nvPr>
        </p:nvSpPr>
        <p:spPr>
          <a:xfrm>
            <a:off x="4273374" y="1781393"/>
            <a:ext cx="3636000" cy="4125600"/>
          </a:xfrm>
        </p:spPr>
        <p:txBody>
          <a:bodyPr lIns="0" tIns="0" rIns="0" bIns="0" numCol="1" spcCol="324000"/>
          <a:lstStyle>
            <a:lvl1pPr marL="438150" indent="-438150">
              <a:buSzPct val="120000"/>
              <a:buFont typeface="+mj-lt"/>
              <a:buAutoNum type="alphaUcPeriod"/>
              <a:tabLst/>
              <a:defRPr/>
            </a:lvl1pPr>
            <a:lvl2pPr marL="457200" indent="0">
              <a:buSzPct val="120000"/>
              <a:buFont typeface="+mj-lt"/>
              <a:buNone/>
              <a:defRPr sz="1600">
                <a:solidFill>
                  <a:schemeClr val="accent6"/>
                </a:solidFill>
              </a:defRPr>
            </a:lvl2pPr>
            <a:lvl3pPr marL="1371600" indent="-457200">
              <a:buSzPct val="120000"/>
              <a:buFont typeface="+mj-lt"/>
              <a:buAutoNum type="alphaUcPeriod"/>
              <a:defRPr sz="1400">
                <a:solidFill>
                  <a:schemeClr val="accent6"/>
                </a:solidFill>
              </a:defRPr>
            </a:lvl3pPr>
            <a:lvl4pPr marL="1371600" indent="0">
              <a:buSzPct val="120000"/>
              <a:buFont typeface="+mj-lt"/>
              <a:buNone/>
              <a:defRPr sz="1200">
                <a:solidFill>
                  <a:schemeClr val="accent6"/>
                </a:solidFill>
              </a:defRPr>
            </a:lvl4pPr>
            <a:lvl5pPr marL="2171700" indent="-342900">
              <a:buSzPct val="120000"/>
              <a:buFont typeface="+mj-lt"/>
              <a:buAutoNum type="alphaUcPeriod"/>
              <a:defRPr sz="1200">
                <a:solidFill>
                  <a:schemeClr val="accent6"/>
                </a:solidFill>
              </a:defRPr>
            </a:lvl5pPr>
          </a:lstStyle>
          <a:p>
            <a:pPr lvl="0"/>
            <a:r>
              <a:rPr lang="en-US" err="1"/>
              <a:t>Título</a:t>
            </a:r>
            <a:r>
              <a:rPr lang="en-US"/>
              <a:t> de </a:t>
            </a:r>
            <a:r>
              <a:rPr lang="en-US" err="1"/>
              <a:t>Sección</a:t>
            </a:r>
            <a:endParaRPr lang="en-US"/>
          </a:p>
          <a:p>
            <a:pPr lvl="1"/>
            <a:r>
              <a:rPr lang="en-US" err="1"/>
              <a:t>Descripción</a:t>
            </a:r>
            <a:r>
              <a:rPr lang="en-US"/>
              <a:t> breve</a:t>
            </a:r>
          </a:p>
          <a:p>
            <a:pPr lvl="2"/>
            <a:r>
              <a:rPr lang="en-US" err="1"/>
              <a:t>Subsección</a:t>
            </a:r>
            <a:endParaRPr lang="en-US"/>
          </a:p>
          <a:p>
            <a:pPr lvl="3"/>
            <a:r>
              <a:rPr lang="en-US" err="1"/>
              <a:t>Descripción</a:t>
            </a:r>
            <a:r>
              <a:rPr lang="en-US"/>
              <a:t> breve</a:t>
            </a:r>
          </a:p>
          <a:p>
            <a:pPr lvl="4"/>
            <a:r>
              <a:rPr lang="en-US"/>
              <a:t>Sub-</a:t>
            </a:r>
            <a:r>
              <a:rPr lang="en-US" err="1"/>
              <a:t>Subsección</a:t>
            </a:r>
            <a:endParaRPr lang="en-MX"/>
          </a:p>
        </p:txBody>
      </p:sp>
      <p:sp>
        <p:nvSpPr>
          <p:cNvPr id="31" name="Content Placeholder 2">
            <a:extLst>
              <a:ext uri="{FF2B5EF4-FFF2-40B4-BE49-F238E27FC236}">
                <a16:creationId xmlns:a16="http://schemas.microsoft.com/office/drawing/2014/main" id="{F9000808-39F7-0345-9801-91CB361E1560}"/>
              </a:ext>
            </a:extLst>
          </p:cNvPr>
          <p:cNvSpPr>
            <a:spLocks noGrp="1"/>
          </p:cNvSpPr>
          <p:nvPr>
            <p:ph idx="11" hasCustomPrompt="1"/>
          </p:nvPr>
        </p:nvSpPr>
        <p:spPr>
          <a:xfrm>
            <a:off x="8191574" y="1781393"/>
            <a:ext cx="3636000" cy="4125600"/>
          </a:xfrm>
        </p:spPr>
        <p:txBody>
          <a:bodyPr lIns="0" tIns="0" rIns="0" bIns="0" numCol="1" spcCol="324000"/>
          <a:lstStyle>
            <a:lvl1pPr marL="438150" indent="-438150">
              <a:buSzPct val="120000"/>
              <a:buFont typeface="+mj-lt"/>
              <a:buAutoNum type="alphaUcPeriod"/>
              <a:tabLst/>
              <a:defRPr/>
            </a:lvl1pPr>
            <a:lvl2pPr marL="457200" indent="0">
              <a:buSzPct val="120000"/>
              <a:buFont typeface="+mj-lt"/>
              <a:buNone/>
              <a:defRPr sz="1600">
                <a:solidFill>
                  <a:schemeClr val="accent6"/>
                </a:solidFill>
              </a:defRPr>
            </a:lvl2pPr>
            <a:lvl3pPr marL="1371600" indent="-457200">
              <a:buSzPct val="120000"/>
              <a:buFont typeface="+mj-lt"/>
              <a:buAutoNum type="alphaUcPeriod"/>
              <a:defRPr sz="1400">
                <a:solidFill>
                  <a:schemeClr val="accent6"/>
                </a:solidFill>
              </a:defRPr>
            </a:lvl3pPr>
            <a:lvl4pPr marL="1371600" indent="0">
              <a:buSzPct val="120000"/>
              <a:buFont typeface="+mj-lt"/>
              <a:buNone/>
              <a:defRPr sz="1200">
                <a:solidFill>
                  <a:schemeClr val="accent6"/>
                </a:solidFill>
              </a:defRPr>
            </a:lvl4pPr>
            <a:lvl5pPr marL="2171700" indent="-342900">
              <a:buSzPct val="120000"/>
              <a:buFont typeface="+mj-lt"/>
              <a:buAutoNum type="alphaUcPeriod"/>
              <a:defRPr sz="1200">
                <a:solidFill>
                  <a:schemeClr val="accent6"/>
                </a:solidFill>
              </a:defRPr>
            </a:lvl5pPr>
          </a:lstStyle>
          <a:p>
            <a:pPr lvl="0"/>
            <a:r>
              <a:rPr lang="en-US" err="1"/>
              <a:t>Título</a:t>
            </a:r>
            <a:r>
              <a:rPr lang="en-US"/>
              <a:t> de </a:t>
            </a:r>
            <a:r>
              <a:rPr lang="en-US" err="1"/>
              <a:t>Sección</a:t>
            </a:r>
            <a:endParaRPr lang="en-US"/>
          </a:p>
          <a:p>
            <a:pPr lvl="1"/>
            <a:r>
              <a:rPr lang="en-US" err="1"/>
              <a:t>Descripción</a:t>
            </a:r>
            <a:r>
              <a:rPr lang="en-US"/>
              <a:t> breve</a:t>
            </a:r>
          </a:p>
          <a:p>
            <a:pPr lvl="2"/>
            <a:r>
              <a:rPr lang="en-US" err="1"/>
              <a:t>Subsección</a:t>
            </a:r>
            <a:endParaRPr lang="en-US"/>
          </a:p>
          <a:p>
            <a:pPr lvl="3"/>
            <a:r>
              <a:rPr lang="en-US" err="1"/>
              <a:t>Descripción</a:t>
            </a:r>
            <a:r>
              <a:rPr lang="en-US"/>
              <a:t> breve</a:t>
            </a:r>
          </a:p>
          <a:p>
            <a:pPr lvl="4"/>
            <a:r>
              <a:rPr lang="en-US"/>
              <a:t>Sub-</a:t>
            </a:r>
            <a:r>
              <a:rPr lang="en-US" err="1"/>
              <a:t>Subsección</a:t>
            </a:r>
            <a:endParaRPr lang="en-MX"/>
          </a:p>
        </p:txBody>
      </p:sp>
    </p:spTree>
    <p:extLst>
      <p:ext uri="{BB962C8B-B14F-4D97-AF65-F5344CB8AC3E}">
        <p14:creationId xmlns:p14="http://schemas.microsoft.com/office/powerpoint/2010/main" val="3320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ulo Seccion">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A06BFFF2-E6C6-C03F-0ABB-55B4935854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3966570">
            <a:off x="-5504386" y="-678106"/>
            <a:ext cx="24117764" cy="12153706"/>
          </a:xfrm>
          <a:prstGeom prst="rect">
            <a:avLst/>
          </a:prstGeom>
        </p:spPr>
      </p:pic>
      <p:sp>
        <p:nvSpPr>
          <p:cNvPr id="16" name="Rectangle 15">
            <a:extLst>
              <a:ext uri="{FF2B5EF4-FFF2-40B4-BE49-F238E27FC236}">
                <a16:creationId xmlns:a16="http://schemas.microsoft.com/office/drawing/2014/main" id="{33541B22-1429-4CB1-9825-D75E2F9D9B9A}"/>
              </a:ext>
            </a:extLst>
          </p:cNvPr>
          <p:cNvSpPr/>
          <p:nvPr userDrawn="1"/>
        </p:nvSpPr>
        <p:spPr>
          <a:xfrm>
            <a:off x="3566160" y="9000"/>
            <a:ext cx="180000" cy="6840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 name="Title 1">
            <a:extLst>
              <a:ext uri="{FF2B5EF4-FFF2-40B4-BE49-F238E27FC236}">
                <a16:creationId xmlns:a16="http://schemas.microsoft.com/office/drawing/2014/main" id="{E2CD0968-2D9D-6B5D-A1B1-1C39D5BF5F57}"/>
              </a:ext>
            </a:extLst>
          </p:cNvPr>
          <p:cNvSpPr>
            <a:spLocks noGrp="1"/>
          </p:cNvSpPr>
          <p:nvPr>
            <p:ph type="ctrTitle" hasCustomPrompt="1"/>
          </p:nvPr>
        </p:nvSpPr>
        <p:spPr>
          <a:xfrm>
            <a:off x="4675552" y="1459253"/>
            <a:ext cx="6252094" cy="2387600"/>
          </a:xfrm>
        </p:spPr>
        <p:txBody>
          <a:bodyPr anchor="b"/>
          <a:lstStyle>
            <a:lvl1pPr algn="l">
              <a:defRPr sz="6000"/>
            </a:lvl1pPr>
          </a:lstStyle>
          <a:p>
            <a:r>
              <a:rPr lang="en-US" err="1"/>
              <a:t>Título</a:t>
            </a:r>
            <a:r>
              <a:rPr lang="en-US"/>
              <a:t> de </a:t>
            </a:r>
            <a:r>
              <a:rPr lang="en-US" err="1"/>
              <a:t>sección</a:t>
            </a:r>
            <a:endParaRPr lang="en-MX"/>
          </a:p>
        </p:txBody>
      </p:sp>
      <p:sp>
        <p:nvSpPr>
          <p:cNvPr id="3" name="Subtitle 2">
            <a:extLst>
              <a:ext uri="{FF2B5EF4-FFF2-40B4-BE49-F238E27FC236}">
                <a16:creationId xmlns:a16="http://schemas.microsoft.com/office/drawing/2014/main" id="{9B22724D-2C81-E2F6-D9AC-BCA4980E4662}"/>
              </a:ext>
            </a:extLst>
          </p:cNvPr>
          <p:cNvSpPr>
            <a:spLocks noGrp="1"/>
          </p:cNvSpPr>
          <p:nvPr>
            <p:ph type="subTitle" idx="1" hasCustomPrompt="1"/>
          </p:nvPr>
        </p:nvSpPr>
        <p:spPr>
          <a:xfrm>
            <a:off x="4675551" y="3938928"/>
            <a:ext cx="625209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Subtítulo</a:t>
            </a:r>
            <a:r>
              <a:rPr lang="en-US"/>
              <a:t> de </a:t>
            </a:r>
            <a:r>
              <a:rPr lang="en-US" err="1"/>
              <a:t>sección</a:t>
            </a:r>
            <a:r>
              <a:rPr lang="en-US"/>
              <a:t> o </a:t>
            </a:r>
            <a:r>
              <a:rPr lang="en-US" err="1"/>
              <a:t>descripción</a:t>
            </a:r>
            <a:r>
              <a:rPr lang="en-US"/>
              <a:t> breve</a:t>
            </a:r>
            <a:endParaRPr lang="en-MX"/>
          </a:p>
        </p:txBody>
      </p:sp>
      <p:sp>
        <p:nvSpPr>
          <p:cNvPr id="7" name="Rectangle 6">
            <a:extLst>
              <a:ext uri="{FF2B5EF4-FFF2-40B4-BE49-F238E27FC236}">
                <a16:creationId xmlns:a16="http://schemas.microsoft.com/office/drawing/2014/main" id="{F676BA44-ED03-7C35-0498-7D38FCD1B258}"/>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8" name="Rectangle 7">
            <a:extLst>
              <a:ext uri="{FF2B5EF4-FFF2-40B4-BE49-F238E27FC236}">
                <a16:creationId xmlns:a16="http://schemas.microsoft.com/office/drawing/2014/main" id="{DA619550-F19F-A81C-3E51-9473BADEC06B}"/>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Date Placeholder 3">
            <a:extLst>
              <a:ext uri="{FF2B5EF4-FFF2-40B4-BE49-F238E27FC236}">
                <a16:creationId xmlns:a16="http://schemas.microsoft.com/office/drawing/2014/main" id="{A79C167F-AAA7-01A4-B316-409B7A5D4F71}"/>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10" name="Footer Placeholder 4">
            <a:extLst>
              <a:ext uri="{FF2B5EF4-FFF2-40B4-BE49-F238E27FC236}">
                <a16:creationId xmlns:a16="http://schemas.microsoft.com/office/drawing/2014/main" id="{D820598C-5E7B-5BEA-FB6E-7D160DE421DD}"/>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11" name="Slide Number Placeholder 5">
            <a:extLst>
              <a:ext uri="{FF2B5EF4-FFF2-40B4-BE49-F238E27FC236}">
                <a16:creationId xmlns:a16="http://schemas.microsoft.com/office/drawing/2014/main" id="{04D4A280-A2E8-4550-699D-4978E1D2B1DA}"/>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12" name="Graphic 11">
            <a:extLst>
              <a:ext uri="{FF2B5EF4-FFF2-40B4-BE49-F238E27FC236}">
                <a16:creationId xmlns:a16="http://schemas.microsoft.com/office/drawing/2014/main" id="{89C30F3A-B9F4-CF7D-BB53-009864383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13" name="Graphic 12">
            <a:extLst>
              <a:ext uri="{FF2B5EF4-FFF2-40B4-BE49-F238E27FC236}">
                <a16:creationId xmlns:a16="http://schemas.microsoft.com/office/drawing/2014/main" id="{C0EF8E9B-DA2E-926F-24F8-95EDA70FA8C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14" name="Graphic 13">
            <a:extLst>
              <a:ext uri="{FF2B5EF4-FFF2-40B4-BE49-F238E27FC236}">
                <a16:creationId xmlns:a16="http://schemas.microsoft.com/office/drawing/2014/main" id="{6A1F020C-2968-6E6A-AD67-DF2198AEE86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
        <p:nvSpPr>
          <p:cNvPr id="20" name="Text Placeholder 19">
            <a:extLst>
              <a:ext uri="{FF2B5EF4-FFF2-40B4-BE49-F238E27FC236}">
                <a16:creationId xmlns:a16="http://schemas.microsoft.com/office/drawing/2014/main" id="{BC9FE7E2-1ED1-7117-42D0-CDE29DF88BB8}"/>
              </a:ext>
            </a:extLst>
          </p:cNvPr>
          <p:cNvSpPr>
            <a:spLocks noGrp="1"/>
          </p:cNvSpPr>
          <p:nvPr>
            <p:ph type="body" sz="quarter" idx="10" hasCustomPrompt="1"/>
          </p:nvPr>
        </p:nvSpPr>
        <p:spPr>
          <a:xfrm>
            <a:off x="346794" y="1458913"/>
            <a:ext cx="3219366" cy="4135437"/>
          </a:xfrm>
        </p:spPr>
        <p:txBody>
          <a:bodyPr anchor="ctr">
            <a:normAutofit/>
          </a:bodyPr>
          <a:lstStyle>
            <a:lvl1pPr marL="0" indent="0" algn="ctr">
              <a:buNone/>
              <a:defRPr sz="13800" b="1">
                <a:solidFill>
                  <a:schemeClr val="accent3"/>
                </a:solidFill>
              </a:defRPr>
            </a:lvl1pPr>
          </a:lstStyle>
          <a:p>
            <a:pPr lvl="0"/>
            <a:r>
              <a:rPr lang="en-US"/>
              <a:t>A.</a:t>
            </a:r>
            <a:endParaRPr lang="en-MX"/>
          </a:p>
        </p:txBody>
      </p:sp>
    </p:spTree>
    <p:extLst>
      <p:ext uri="{BB962C8B-B14F-4D97-AF65-F5344CB8AC3E}">
        <p14:creationId xmlns:p14="http://schemas.microsoft.com/office/powerpoint/2010/main" val="326950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ido_1">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F7C14FA-4239-7448-5713-F3DDD5A80C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24701">
            <a:off x="-7906329" y="-2853214"/>
            <a:ext cx="21794355" cy="10982867"/>
          </a:xfrm>
          <a:prstGeom prst="rect">
            <a:avLst/>
          </a:prstGeom>
        </p:spPr>
      </p:pic>
      <p:sp>
        <p:nvSpPr>
          <p:cNvPr id="25" name="Rectangle 24">
            <a:extLst>
              <a:ext uri="{FF2B5EF4-FFF2-40B4-BE49-F238E27FC236}">
                <a16:creationId xmlns:a16="http://schemas.microsoft.com/office/drawing/2014/main" id="{39717D73-AF62-588F-D392-E6BE653320C5}"/>
              </a:ext>
            </a:extLst>
          </p:cNvPr>
          <p:cNvSpPr/>
          <p:nvPr userDrawn="1"/>
        </p:nvSpPr>
        <p:spPr>
          <a:xfrm>
            <a:off x="-1" y="780288"/>
            <a:ext cx="5761037" cy="549351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7" name="Rectangle 16">
            <a:extLst>
              <a:ext uri="{FF2B5EF4-FFF2-40B4-BE49-F238E27FC236}">
                <a16:creationId xmlns:a16="http://schemas.microsoft.com/office/drawing/2014/main" id="{107F5D17-968B-486A-DDEF-76C04209D393}"/>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8" name="Rectangle 17">
            <a:extLst>
              <a:ext uri="{FF2B5EF4-FFF2-40B4-BE49-F238E27FC236}">
                <a16:creationId xmlns:a16="http://schemas.microsoft.com/office/drawing/2014/main" id="{63DBE126-D4AF-228C-0BA2-6F890BBD8423}"/>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9" name="Date Placeholder 3">
            <a:extLst>
              <a:ext uri="{FF2B5EF4-FFF2-40B4-BE49-F238E27FC236}">
                <a16:creationId xmlns:a16="http://schemas.microsoft.com/office/drawing/2014/main" id="{FBDE1C30-624D-DB8A-7744-7AB24A1E0DF8}"/>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20" name="Footer Placeholder 4">
            <a:extLst>
              <a:ext uri="{FF2B5EF4-FFF2-40B4-BE49-F238E27FC236}">
                <a16:creationId xmlns:a16="http://schemas.microsoft.com/office/drawing/2014/main" id="{0807A5E6-F189-243C-842A-25276B180564}"/>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21" name="Slide Number Placeholder 5">
            <a:extLst>
              <a:ext uri="{FF2B5EF4-FFF2-40B4-BE49-F238E27FC236}">
                <a16:creationId xmlns:a16="http://schemas.microsoft.com/office/drawing/2014/main" id="{315D61D9-461B-301D-0E1F-5DBF7AD5EFCD}"/>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22" name="Graphic 21">
            <a:extLst>
              <a:ext uri="{FF2B5EF4-FFF2-40B4-BE49-F238E27FC236}">
                <a16:creationId xmlns:a16="http://schemas.microsoft.com/office/drawing/2014/main" id="{6D347670-AAF7-AE05-7995-EBE7969BAE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23" name="Graphic 22">
            <a:extLst>
              <a:ext uri="{FF2B5EF4-FFF2-40B4-BE49-F238E27FC236}">
                <a16:creationId xmlns:a16="http://schemas.microsoft.com/office/drawing/2014/main" id="{CE4204C2-8863-BA4F-54C5-69F437912E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24" name="Graphic 23">
            <a:extLst>
              <a:ext uri="{FF2B5EF4-FFF2-40B4-BE49-F238E27FC236}">
                <a16:creationId xmlns:a16="http://schemas.microsoft.com/office/drawing/2014/main" id="{9C7F17A7-1ED9-E683-402D-33BDA474064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
        <p:nvSpPr>
          <p:cNvPr id="2" name="Title 1">
            <a:extLst>
              <a:ext uri="{FF2B5EF4-FFF2-40B4-BE49-F238E27FC236}">
                <a16:creationId xmlns:a16="http://schemas.microsoft.com/office/drawing/2014/main" id="{223F1743-75F9-1DA6-92B3-8AE4A76AAF8E}"/>
              </a:ext>
            </a:extLst>
          </p:cNvPr>
          <p:cNvSpPr>
            <a:spLocks noGrp="1"/>
          </p:cNvSpPr>
          <p:nvPr>
            <p:ph type="title"/>
          </p:nvPr>
        </p:nvSpPr>
        <p:spPr>
          <a:xfrm>
            <a:off x="6095999" y="965976"/>
            <a:ext cx="5761037" cy="650762"/>
          </a:xfrm>
        </p:spPr>
        <p:txBody>
          <a:bodyPr anchor="ctr"/>
          <a:lstStyle>
            <a:lvl1pPr>
              <a:defRPr sz="28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9D3E6979-353D-44BB-0F63-A9A93880E9A1}"/>
              </a:ext>
            </a:extLst>
          </p:cNvPr>
          <p:cNvSpPr>
            <a:spLocks noGrp="1"/>
          </p:cNvSpPr>
          <p:nvPr>
            <p:ph idx="1" hasCustomPrompt="1"/>
          </p:nvPr>
        </p:nvSpPr>
        <p:spPr>
          <a:xfrm>
            <a:off x="6095999" y="1711215"/>
            <a:ext cx="5761037" cy="4356624"/>
          </a:xfrm>
        </p:spPr>
        <p:txBody>
          <a:bodyPr/>
          <a:lstStyle/>
          <a:p>
            <a:pPr lvl="0"/>
            <a:r>
              <a:rPr lang="en-US" err="1"/>
              <a:t>Contenido</a:t>
            </a:r>
            <a:endParaRPr lang="en-US"/>
          </a:p>
          <a:p>
            <a:pPr lvl="1"/>
            <a:r>
              <a:rPr lang="en-US"/>
              <a:t>Second level</a:t>
            </a:r>
          </a:p>
          <a:p>
            <a:pPr lvl="2"/>
            <a:r>
              <a:rPr lang="en-US"/>
              <a:t>Third level</a:t>
            </a:r>
          </a:p>
          <a:p>
            <a:pPr lvl="3"/>
            <a:r>
              <a:rPr lang="en-US"/>
              <a:t>Fourth level</a:t>
            </a:r>
          </a:p>
          <a:p>
            <a:pPr lvl="4"/>
            <a:r>
              <a:rPr lang="en-US"/>
              <a:t>Fifth level</a:t>
            </a:r>
            <a:endParaRPr lang="en-MX"/>
          </a:p>
        </p:txBody>
      </p:sp>
      <p:sp>
        <p:nvSpPr>
          <p:cNvPr id="28" name="Picture Placeholder 27">
            <a:extLst>
              <a:ext uri="{FF2B5EF4-FFF2-40B4-BE49-F238E27FC236}">
                <a16:creationId xmlns:a16="http://schemas.microsoft.com/office/drawing/2014/main" id="{1F2B9C23-B9CD-F2B7-54F9-446511C0EB2A}"/>
              </a:ext>
            </a:extLst>
          </p:cNvPr>
          <p:cNvSpPr>
            <a:spLocks noGrp="1"/>
          </p:cNvSpPr>
          <p:nvPr>
            <p:ph type="pic" sz="quarter" idx="10"/>
          </p:nvPr>
        </p:nvSpPr>
        <p:spPr>
          <a:xfrm>
            <a:off x="346794" y="986250"/>
            <a:ext cx="5067446" cy="5081588"/>
          </a:xfrm>
        </p:spPr>
        <p:txBody>
          <a:bodyPr/>
          <a:lstStyle/>
          <a:p>
            <a:endParaRPr lang="en-MX"/>
          </a:p>
        </p:txBody>
      </p:sp>
    </p:spTree>
    <p:extLst>
      <p:ext uri="{BB962C8B-B14F-4D97-AF65-F5344CB8AC3E}">
        <p14:creationId xmlns:p14="http://schemas.microsoft.com/office/powerpoint/2010/main" val="75973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ido_2">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F7C14FA-4239-7448-5713-F3DDD5A80C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24701">
            <a:off x="-7906329" y="-2853214"/>
            <a:ext cx="21794355" cy="10982867"/>
          </a:xfrm>
          <a:prstGeom prst="rect">
            <a:avLst/>
          </a:prstGeom>
        </p:spPr>
      </p:pic>
      <p:sp>
        <p:nvSpPr>
          <p:cNvPr id="25" name="Rectangle 24">
            <a:extLst>
              <a:ext uri="{FF2B5EF4-FFF2-40B4-BE49-F238E27FC236}">
                <a16:creationId xmlns:a16="http://schemas.microsoft.com/office/drawing/2014/main" id="{39717D73-AF62-588F-D392-E6BE653320C5}"/>
              </a:ext>
            </a:extLst>
          </p:cNvPr>
          <p:cNvSpPr/>
          <p:nvPr userDrawn="1"/>
        </p:nvSpPr>
        <p:spPr>
          <a:xfrm>
            <a:off x="-2" y="2682240"/>
            <a:ext cx="12191999" cy="335778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7" name="Rectangle 16">
            <a:extLst>
              <a:ext uri="{FF2B5EF4-FFF2-40B4-BE49-F238E27FC236}">
                <a16:creationId xmlns:a16="http://schemas.microsoft.com/office/drawing/2014/main" id="{107F5D17-968B-486A-DDEF-76C04209D393}"/>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8" name="Rectangle 17">
            <a:extLst>
              <a:ext uri="{FF2B5EF4-FFF2-40B4-BE49-F238E27FC236}">
                <a16:creationId xmlns:a16="http://schemas.microsoft.com/office/drawing/2014/main" id="{63DBE126-D4AF-228C-0BA2-6F890BBD8423}"/>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9" name="Date Placeholder 3">
            <a:extLst>
              <a:ext uri="{FF2B5EF4-FFF2-40B4-BE49-F238E27FC236}">
                <a16:creationId xmlns:a16="http://schemas.microsoft.com/office/drawing/2014/main" id="{FBDE1C30-624D-DB8A-7744-7AB24A1E0DF8}"/>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20" name="Footer Placeholder 4">
            <a:extLst>
              <a:ext uri="{FF2B5EF4-FFF2-40B4-BE49-F238E27FC236}">
                <a16:creationId xmlns:a16="http://schemas.microsoft.com/office/drawing/2014/main" id="{0807A5E6-F189-243C-842A-25276B180564}"/>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21" name="Slide Number Placeholder 5">
            <a:extLst>
              <a:ext uri="{FF2B5EF4-FFF2-40B4-BE49-F238E27FC236}">
                <a16:creationId xmlns:a16="http://schemas.microsoft.com/office/drawing/2014/main" id="{315D61D9-461B-301D-0E1F-5DBF7AD5EFCD}"/>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22" name="Graphic 21">
            <a:extLst>
              <a:ext uri="{FF2B5EF4-FFF2-40B4-BE49-F238E27FC236}">
                <a16:creationId xmlns:a16="http://schemas.microsoft.com/office/drawing/2014/main" id="{6D347670-AAF7-AE05-7995-EBE7969BAE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23" name="Graphic 22">
            <a:extLst>
              <a:ext uri="{FF2B5EF4-FFF2-40B4-BE49-F238E27FC236}">
                <a16:creationId xmlns:a16="http://schemas.microsoft.com/office/drawing/2014/main" id="{CE4204C2-8863-BA4F-54C5-69F437912E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24" name="Graphic 23">
            <a:extLst>
              <a:ext uri="{FF2B5EF4-FFF2-40B4-BE49-F238E27FC236}">
                <a16:creationId xmlns:a16="http://schemas.microsoft.com/office/drawing/2014/main" id="{9C7F17A7-1ED9-E683-402D-33BDA474064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
        <p:nvSpPr>
          <p:cNvPr id="2" name="Title 1">
            <a:extLst>
              <a:ext uri="{FF2B5EF4-FFF2-40B4-BE49-F238E27FC236}">
                <a16:creationId xmlns:a16="http://schemas.microsoft.com/office/drawing/2014/main" id="{223F1743-75F9-1DA6-92B3-8AE4A76AAF8E}"/>
              </a:ext>
            </a:extLst>
          </p:cNvPr>
          <p:cNvSpPr>
            <a:spLocks noGrp="1"/>
          </p:cNvSpPr>
          <p:nvPr>
            <p:ph type="title"/>
          </p:nvPr>
        </p:nvSpPr>
        <p:spPr>
          <a:xfrm>
            <a:off x="6095999" y="1878871"/>
            <a:ext cx="5761037" cy="650762"/>
          </a:xfrm>
        </p:spPr>
        <p:txBody>
          <a:bodyPr anchor="b">
            <a:normAutofit/>
          </a:bodyPr>
          <a:lstStyle>
            <a:lvl1pPr>
              <a:defRPr sz="32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9D3E6979-353D-44BB-0F63-A9A93880E9A1}"/>
              </a:ext>
            </a:extLst>
          </p:cNvPr>
          <p:cNvSpPr>
            <a:spLocks noGrp="1"/>
          </p:cNvSpPr>
          <p:nvPr>
            <p:ph idx="1" hasCustomPrompt="1"/>
          </p:nvPr>
        </p:nvSpPr>
        <p:spPr>
          <a:xfrm>
            <a:off x="6095999" y="2805008"/>
            <a:ext cx="5761037" cy="3112249"/>
          </a:xfrm>
        </p:spPr>
        <p:txBody>
          <a:bodyPr/>
          <a:lstStyle/>
          <a:p>
            <a:pPr lvl="0"/>
            <a:r>
              <a:rPr lang="en-US" err="1"/>
              <a:t>Contenido</a:t>
            </a:r>
            <a:endParaRPr lang="en-US"/>
          </a:p>
          <a:p>
            <a:pPr lvl="1"/>
            <a:r>
              <a:rPr lang="en-US"/>
              <a:t>Second level</a:t>
            </a:r>
          </a:p>
          <a:p>
            <a:pPr lvl="2"/>
            <a:r>
              <a:rPr lang="en-US"/>
              <a:t>Third level</a:t>
            </a:r>
          </a:p>
          <a:p>
            <a:pPr lvl="3"/>
            <a:r>
              <a:rPr lang="en-US"/>
              <a:t>Fourth level</a:t>
            </a:r>
          </a:p>
          <a:p>
            <a:pPr lvl="4"/>
            <a:r>
              <a:rPr lang="en-US"/>
              <a:t>Fifth level</a:t>
            </a:r>
            <a:endParaRPr lang="en-MX"/>
          </a:p>
        </p:txBody>
      </p:sp>
      <p:sp>
        <p:nvSpPr>
          <p:cNvPr id="28" name="Picture Placeholder 27">
            <a:extLst>
              <a:ext uri="{FF2B5EF4-FFF2-40B4-BE49-F238E27FC236}">
                <a16:creationId xmlns:a16="http://schemas.microsoft.com/office/drawing/2014/main" id="{1F2B9C23-B9CD-F2B7-54F9-446511C0EB2A}"/>
              </a:ext>
            </a:extLst>
          </p:cNvPr>
          <p:cNvSpPr>
            <a:spLocks noGrp="1"/>
          </p:cNvSpPr>
          <p:nvPr>
            <p:ph type="pic" sz="quarter" idx="10"/>
          </p:nvPr>
        </p:nvSpPr>
        <p:spPr>
          <a:xfrm>
            <a:off x="392086" y="986250"/>
            <a:ext cx="2535732" cy="5358988"/>
          </a:xfrm>
        </p:spPr>
        <p:txBody>
          <a:bodyPr/>
          <a:lstStyle/>
          <a:p>
            <a:endParaRPr lang="en-MX"/>
          </a:p>
        </p:txBody>
      </p:sp>
      <p:sp>
        <p:nvSpPr>
          <p:cNvPr id="4" name="Picture Placeholder 27">
            <a:extLst>
              <a:ext uri="{FF2B5EF4-FFF2-40B4-BE49-F238E27FC236}">
                <a16:creationId xmlns:a16="http://schemas.microsoft.com/office/drawing/2014/main" id="{44011D3D-9682-2E27-8A02-E6037074DC19}"/>
              </a:ext>
            </a:extLst>
          </p:cNvPr>
          <p:cNvSpPr>
            <a:spLocks noGrp="1"/>
          </p:cNvSpPr>
          <p:nvPr>
            <p:ph type="pic" sz="quarter" idx="11"/>
          </p:nvPr>
        </p:nvSpPr>
        <p:spPr>
          <a:xfrm>
            <a:off x="3133548" y="986250"/>
            <a:ext cx="2535732" cy="5358988"/>
          </a:xfrm>
        </p:spPr>
        <p:txBody>
          <a:bodyPr/>
          <a:lstStyle/>
          <a:p>
            <a:endParaRPr lang="en-MX"/>
          </a:p>
        </p:txBody>
      </p:sp>
    </p:spTree>
    <p:extLst>
      <p:ext uri="{BB962C8B-B14F-4D97-AF65-F5344CB8AC3E}">
        <p14:creationId xmlns:p14="http://schemas.microsoft.com/office/powerpoint/2010/main" val="17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ido_3">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F7C14FA-4239-7448-5713-F3DDD5A80C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300000">
            <a:off x="-9012258" y="3039586"/>
            <a:ext cx="21794355" cy="10982867"/>
          </a:xfrm>
          <a:prstGeom prst="rect">
            <a:avLst/>
          </a:prstGeom>
        </p:spPr>
      </p:pic>
      <p:sp>
        <p:nvSpPr>
          <p:cNvPr id="25" name="Rectangle 24">
            <a:extLst>
              <a:ext uri="{FF2B5EF4-FFF2-40B4-BE49-F238E27FC236}">
                <a16:creationId xmlns:a16="http://schemas.microsoft.com/office/drawing/2014/main" id="{39717D73-AF62-588F-D392-E6BE653320C5}"/>
              </a:ext>
            </a:extLst>
          </p:cNvPr>
          <p:cNvSpPr/>
          <p:nvPr userDrawn="1"/>
        </p:nvSpPr>
        <p:spPr>
          <a:xfrm>
            <a:off x="-1" y="2808999"/>
            <a:ext cx="6096001" cy="34648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7" name="Rectangle 16">
            <a:extLst>
              <a:ext uri="{FF2B5EF4-FFF2-40B4-BE49-F238E27FC236}">
                <a16:creationId xmlns:a16="http://schemas.microsoft.com/office/drawing/2014/main" id="{107F5D17-968B-486A-DDEF-76C04209D393}"/>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8" name="Rectangle 17">
            <a:extLst>
              <a:ext uri="{FF2B5EF4-FFF2-40B4-BE49-F238E27FC236}">
                <a16:creationId xmlns:a16="http://schemas.microsoft.com/office/drawing/2014/main" id="{63DBE126-D4AF-228C-0BA2-6F890BBD8423}"/>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9" name="Date Placeholder 3">
            <a:extLst>
              <a:ext uri="{FF2B5EF4-FFF2-40B4-BE49-F238E27FC236}">
                <a16:creationId xmlns:a16="http://schemas.microsoft.com/office/drawing/2014/main" id="{FBDE1C30-624D-DB8A-7744-7AB24A1E0DF8}"/>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20" name="Footer Placeholder 4">
            <a:extLst>
              <a:ext uri="{FF2B5EF4-FFF2-40B4-BE49-F238E27FC236}">
                <a16:creationId xmlns:a16="http://schemas.microsoft.com/office/drawing/2014/main" id="{0807A5E6-F189-243C-842A-25276B180564}"/>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21" name="Slide Number Placeholder 5">
            <a:extLst>
              <a:ext uri="{FF2B5EF4-FFF2-40B4-BE49-F238E27FC236}">
                <a16:creationId xmlns:a16="http://schemas.microsoft.com/office/drawing/2014/main" id="{315D61D9-461B-301D-0E1F-5DBF7AD5EFCD}"/>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22" name="Graphic 21">
            <a:extLst>
              <a:ext uri="{FF2B5EF4-FFF2-40B4-BE49-F238E27FC236}">
                <a16:creationId xmlns:a16="http://schemas.microsoft.com/office/drawing/2014/main" id="{6D347670-AAF7-AE05-7995-EBE7969BAE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23" name="Graphic 22">
            <a:extLst>
              <a:ext uri="{FF2B5EF4-FFF2-40B4-BE49-F238E27FC236}">
                <a16:creationId xmlns:a16="http://schemas.microsoft.com/office/drawing/2014/main" id="{CE4204C2-8863-BA4F-54C5-69F437912E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24" name="Graphic 23">
            <a:extLst>
              <a:ext uri="{FF2B5EF4-FFF2-40B4-BE49-F238E27FC236}">
                <a16:creationId xmlns:a16="http://schemas.microsoft.com/office/drawing/2014/main" id="{9C7F17A7-1ED9-E683-402D-33BDA474064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
        <p:nvSpPr>
          <p:cNvPr id="2" name="Title 1">
            <a:extLst>
              <a:ext uri="{FF2B5EF4-FFF2-40B4-BE49-F238E27FC236}">
                <a16:creationId xmlns:a16="http://schemas.microsoft.com/office/drawing/2014/main" id="{223F1743-75F9-1DA6-92B3-8AE4A76AAF8E}"/>
              </a:ext>
            </a:extLst>
          </p:cNvPr>
          <p:cNvSpPr>
            <a:spLocks noGrp="1"/>
          </p:cNvSpPr>
          <p:nvPr>
            <p:ph type="title"/>
          </p:nvPr>
        </p:nvSpPr>
        <p:spPr>
          <a:xfrm>
            <a:off x="345265" y="2006292"/>
            <a:ext cx="5567398" cy="650762"/>
          </a:xfrm>
        </p:spPr>
        <p:txBody>
          <a:bodyPr anchor="b"/>
          <a:lstStyle>
            <a:lvl1pPr>
              <a:defRPr sz="28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9D3E6979-353D-44BB-0F63-A9A93880E9A1}"/>
              </a:ext>
            </a:extLst>
          </p:cNvPr>
          <p:cNvSpPr>
            <a:spLocks noGrp="1"/>
          </p:cNvSpPr>
          <p:nvPr>
            <p:ph idx="1" hasCustomPrompt="1"/>
          </p:nvPr>
        </p:nvSpPr>
        <p:spPr>
          <a:xfrm>
            <a:off x="345265" y="3038833"/>
            <a:ext cx="5567398" cy="3029006"/>
          </a:xfrm>
        </p:spPr>
        <p:txBody>
          <a:bodyPr/>
          <a:lstStyle/>
          <a:p>
            <a:pPr lvl="0"/>
            <a:r>
              <a:rPr lang="en-US" err="1"/>
              <a:t>Contenido</a:t>
            </a:r>
            <a:endParaRPr lang="en-US"/>
          </a:p>
          <a:p>
            <a:pPr lvl="1"/>
            <a:r>
              <a:rPr lang="en-US"/>
              <a:t>Second level</a:t>
            </a:r>
          </a:p>
          <a:p>
            <a:pPr lvl="2"/>
            <a:r>
              <a:rPr lang="en-US"/>
              <a:t>Third level</a:t>
            </a:r>
          </a:p>
          <a:p>
            <a:pPr lvl="3"/>
            <a:r>
              <a:rPr lang="en-US"/>
              <a:t>Fourth level</a:t>
            </a:r>
          </a:p>
          <a:p>
            <a:pPr lvl="4"/>
            <a:r>
              <a:rPr lang="en-US"/>
              <a:t>Fifth level</a:t>
            </a:r>
            <a:endParaRPr lang="en-MX"/>
          </a:p>
        </p:txBody>
      </p:sp>
      <p:sp>
        <p:nvSpPr>
          <p:cNvPr id="28" name="Picture Placeholder 27">
            <a:extLst>
              <a:ext uri="{FF2B5EF4-FFF2-40B4-BE49-F238E27FC236}">
                <a16:creationId xmlns:a16="http://schemas.microsoft.com/office/drawing/2014/main" id="{1F2B9C23-B9CD-F2B7-54F9-446511C0EB2A}"/>
              </a:ext>
            </a:extLst>
          </p:cNvPr>
          <p:cNvSpPr>
            <a:spLocks noGrp="1"/>
          </p:cNvSpPr>
          <p:nvPr>
            <p:ph type="pic" sz="quarter" idx="10"/>
          </p:nvPr>
        </p:nvSpPr>
        <p:spPr>
          <a:xfrm>
            <a:off x="6279336" y="986250"/>
            <a:ext cx="5567399" cy="5081588"/>
          </a:xfrm>
        </p:spPr>
        <p:txBody>
          <a:bodyPr/>
          <a:lstStyle/>
          <a:p>
            <a:endParaRPr lang="en-MX"/>
          </a:p>
        </p:txBody>
      </p:sp>
    </p:spTree>
    <p:extLst>
      <p:ext uri="{BB962C8B-B14F-4D97-AF65-F5344CB8AC3E}">
        <p14:creationId xmlns:p14="http://schemas.microsoft.com/office/powerpoint/2010/main" val="413279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FD04077-ECBC-43DF-858B-D4E0CAC6B8C2}" type="datetime1">
              <a:rPr lang="es-MX" smtClean="0"/>
              <a:t>25/03/2025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DBC78AE-7F0B-45DF-98E1-F6D9590280B2}" type="slidenum">
              <a:rPr lang="es-MX" smtClean="0"/>
              <a:t>‹Nº›</a:t>
            </a:fld>
            <a:endParaRPr lang="es-MX"/>
          </a:p>
        </p:txBody>
      </p:sp>
    </p:spTree>
    <p:extLst>
      <p:ext uri="{BB962C8B-B14F-4D97-AF65-F5344CB8AC3E}">
        <p14:creationId xmlns:p14="http://schemas.microsoft.com/office/powerpoint/2010/main" val="1992310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ido_4">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F7C14FA-4239-7448-5713-F3DDD5A80C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300000">
            <a:off x="-9012258" y="3039586"/>
            <a:ext cx="21794355" cy="10982867"/>
          </a:xfrm>
          <a:prstGeom prst="rect">
            <a:avLst/>
          </a:prstGeom>
        </p:spPr>
      </p:pic>
      <p:sp>
        <p:nvSpPr>
          <p:cNvPr id="25" name="Rectangle 24">
            <a:extLst>
              <a:ext uri="{FF2B5EF4-FFF2-40B4-BE49-F238E27FC236}">
                <a16:creationId xmlns:a16="http://schemas.microsoft.com/office/drawing/2014/main" id="{39717D73-AF62-588F-D392-E6BE653320C5}"/>
              </a:ext>
            </a:extLst>
          </p:cNvPr>
          <p:cNvSpPr/>
          <p:nvPr userDrawn="1"/>
        </p:nvSpPr>
        <p:spPr>
          <a:xfrm>
            <a:off x="-1" y="2808999"/>
            <a:ext cx="6096001" cy="34648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7" name="Rectangle 16">
            <a:extLst>
              <a:ext uri="{FF2B5EF4-FFF2-40B4-BE49-F238E27FC236}">
                <a16:creationId xmlns:a16="http://schemas.microsoft.com/office/drawing/2014/main" id="{107F5D17-968B-486A-DDEF-76C04209D393}"/>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8" name="Rectangle 17">
            <a:extLst>
              <a:ext uri="{FF2B5EF4-FFF2-40B4-BE49-F238E27FC236}">
                <a16:creationId xmlns:a16="http://schemas.microsoft.com/office/drawing/2014/main" id="{63DBE126-D4AF-228C-0BA2-6F890BBD8423}"/>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9" name="Date Placeholder 3">
            <a:extLst>
              <a:ext uri="{FF2B5EF4-FFF2-40B4-BE49-F238E27FC236}">
                <a16:creationId xmlns:a16="http://schemas.microsoft.com/office/drawing/2014/main" id="{FBDE1C30-624D-DB8A-7744-7AB24A1E0DF8}"/>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20" name="Footer Placeholder 4">
            <a:extLst>
              <a:ext uri="{FF2B5EF4-FFF2-40B4-BE49-F238E27FC236}">
                <a16:creationId xmlns:a16="http://schemas.microsoft.com/office/drawing/2014/main" id="{0807A5E6-F189-243C-842A-25276B180564}"/>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21" name="Slide Number Placeholder 5">
            <a:extLst>
              <a:ext uri="{FF2B5EF4-FFF2-40B4-BE49-F238E27FC236}">
                <a16:creationId xmlns:a16="http://schemas.microsoft.com/office/drawing/2014/main" id="{315D61D9-461B-301D-0E1F-5DBF7AD5EFCD}"/>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22" name="Graphic 21">
            <a:extLst>
              <a:ext uri="{FF2B5EF4-FFF2-40B4-BE49-F238E27FC236}">
                <a16:creationId xmlns:a16="http://schemas.microsoft.com/office/drawing/2014/main" id="{6D347670-AAF7-AE05-7995-EBE7969BAE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23" name="Graphic 22">
            <a:extLst>
              <a:ext uri="{FF2B5EF4-FFF2-40B4-BE49-F238E27FC236}">
                <a16:creationId xmlns:a16="http://schemas.microsoft.com/office/drawing/2014/main" id="{CE4204C2-8863-BA4F-54C5-69F437912E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24" name="Graphic 23">
            <a:extLst>
              <a:ext uri="{FF2B5EF4-FFF2-40B4-BE49-F238E27FC236}">
                <a16:creationId xmlns:a16="http://schemas.microsoft.com/office/drawing/2014/main" id="{9C7F17A7-1ED9-E683-402D-33BDA474064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
        <p:nvSpPr>
          <p:cNvPr id="2" name="Title 1">
            <a:extLst>
              <a:ext uri="{FF2B5EF4-FFF2-40B4-BE49-F238E27FC236}">
                <a16:creationId xmlns:a16="http://schemas.microsoft.com/office/drawing/2014/main" id="{223F1743-75F9-1DA6-92B3-8AE4A76AAF8E}"/>
              </a:ext>
            </a:extLst>
          </p:cNvPr>
          <p:cNvSpPr>
            <a:spLocks noGrp="1"/>
          </p:cNvSpPr>
          <p:nvPr>
            <p:ph type="title"/>
          </p:nvPr>
        </p:nvSpPr>
        <p:spPr>
          <a:xfrm>
            <a:off x="345265" y="2006292"/>
            <a:ext cx="5567398" cy="650762"/>
          </a:xfrm>
        </p:spPr>
        <p:txBody>
          <a:bodyPr anchor="b"/>
          <a:lstStyle>
            <a:lvl1pPr>
              <a:defRPr sz="28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9D3E6979-353D-44BB-0F63-A9A93880E9A1}"/>
              </a:ext>
            </a:extLst>
          </p:cNvPr>
          <p:cNvSpPr>
            <a:spLocks noGrp="1"/>
          </p:cNvSpPr>
          <p:nvPr>
            <p:ph idx="1" hasCustomPrompt="1"/>
          </p:nvPr>
        </p:nvSpPr>
        <p:spPr>
          <a:xfrm>
            <a:off x="345265" y="3038833"/>
            <a:ext cx="5567398" cy="3029006"/>
          </a:xfrm>
        </p:spPr>
        <p:txBody>
          <a:bodyPr/>
          <a:lstStyle/>
          <a:p>
            <a:pPr lvl="0"/>
            <a:r>
              <a:rPr lang="en-US" err="1"/>
              <a:t>Contenido</a:t>
            </a:r>
            <a:endParaRPr lang="en-US"/>
          </a:p>
          <a:p>
            <a:pPr lvl="1"/>
            <a:r>
              <a:rPr lang="en-US"/>
              <a:t>Second level</a:t>
            </a:r>
          </a:p>
          <a:p>
            <a:pPr lvl="2"/>
            <a:r>
              <a:rPr lang="en-US"/>
              <a:t>Third level</a:t>
            </a:r>
          </a:p>
          <a:p>
            <a:pPr lvl="3"/>
            <a:r>
              <a:rPr lang="en-US"/>
              <a:t>Fourth level</a:t>
            </a:r>
          </a:p>
          <a:p>
            <a:pPr lvl="4"/>
            <a:r>
              <a:rPr lang="en-US"/>
              <a:t>Fifth level</a:t>
            </a:r>
            <a:endParaRPr lang="en-MX"/>
          </a:p>
        </p:txBody>
      </p:sp>
      <p:sp>
        <p:nvSpPr>
          <p:cNvPr id="28" name="Picture Placeholder 27">
            <a:extLst>
              <a:ext uri="{FF2B5EF4-FFF2-40B4-BE49-F238E27FC236}">
                <a16:creationId xmlns:a16="http://schemas.microsoft.com/office/drawing/2014/main" id="{1F2B9C23-B9CD-F2B7-54F9-446511C0EB2A}"/>
              </a:ext>
            </a:extLst>
          </p:cNvPr>
          <p:cNvSpPr>
            <a:spLocks noGrp="1"/>
          </p:cNvSpPr>
          <p:nvPr>
            <p:ph type="pic" sz="quarter" idx="10"/>
          </p:nvPr>
        </p:nvSpPr>
        <p:spPr>
          <a:xfrm>
            <a:off x="6279336" y="3694670"/>
            <a:ext cx="5567399" cy="2373168"/>
          </a:xfrm>
        </p:spPr>
        <p:txBody>
          <a:bodyPr/>
          <a:lstStyle/>
          <a:p>
            <a:endParaRPr lang="en-MX"/>
          </a:p>
        </p:txBody>
      </p:sp>
      <p:sp>
        <p:nvSpPr>
          <p:cNvPr id="5" name="Picture Placeholder 27">
            <a:extLst>
              <a:ext uri="{FF2B5EF4-FFF2-40B4-BE49-F238E27FC236}">
                <a16:creationId xmlns:a16="http://schemas.microsoft.com/office/drawing/2014/main" id="{D898B84C-59C2-F926-5C8D-3D4BD4528E98}"/>
              </a:ext>
            </a:extLst>
          </p:cNvPr>
          <p:cNvSpPr>
            <a:spLocks noGrp="1"/>
          </p:cNvSpPr>
          <p:nvPr>
            <p:ph type="pic" sz="quarter" idx="12"/>
          </p:nvPr>
        </p:nvSpPr>
        <p:spPr>
          <a:xfrm>
            <a:off x="6279336" y="973894"/>
            <a:ext cx="5567399" cy="2373168"/>
          </a:xfrm>
        </p:spPr>
        <p:txBody>
          <a:bodyPr/>
          <a:lstStyle/>
          <a:p>
            <a:endParaRPr lang="en-MX"/>
          </a:p>
        </p:txBody>
      </p:sp>
    </p:spTree>
    <p:extLst>
      <p:ext uri="{BB962C8B-B14F-4D97-AF65-F5344CB8AC3E}">
        <p14:creationId xmlns:p14="http://schemas.microsoft.com/office/powerpoint/2010/main" val="297566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ido_5">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07F5D17-968B-486A-DDEF-76C04209D393}"/>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8" name="Rectangle 17">
            <a:extLst>
              <a:ext uri="{FF2B5EF4-FFF2-40B4-BE49-F238E27FC236}">
                <a16:creationId xmlns:a16="http://schemas.microsoft.com/office/drawing/2014/main" id="{63DBE126-D4AF-228C-0BA2-6F890BBD8423}"/>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9" name="Date Placeholder 3">
            <a:extLst>
              <a:ext uri="{FF2B5EF4-FFF2-40B4-BE49-F238E27FC236}">
                <a16:creationId xmlns:a16="http://schemas.microsoft.com/office/drawing/2014/main" id="{FBDE1C30-624D-DB8A-7744-7AB24A1E0DF8}"/>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20" name="Footer Placeholder 4">
            <a:extLst>
              <a:ext uri="{FF2B5EF4-FFF2-40B4-BE49-F238E27FC236}">
                <a16:creationId xmlns:a16="http://schemas.microsoft.com/office/drawing/2014/main" id="{0807A5E6-F189-243C-842A-25276B180564}"/>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21" name="Slide Number Placeholder 5">
            <a:extLst>
              <a:ext uri="{FF2B5EF4-FFF2-40B4-BE49-F238E27FC236}">
                <a16:creationId xmlns:a16="http://schemas.microsoft.com/office/drawing/2014/main" id="{315D61D9-461B-301D-0E1F-5DBF7AD5EFCD}"/>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22" name="Graphic 21">
            <a:extLst>
              <a:ext uri="{FF2B5EF4-FFF2-40B4-BE49-F238E27FC236}">
                <a16:creationId xmlns:a16="http://schemas.microsoft.com/office/drawing/2014/main" id="{6D347670-AAF7-AE05-7995-EBE7969BAE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15438" y="99217"/>
            <a:ext cx="2641600" cy="482600"/>
          </a:xfrm>
          <a:prstGeom prst="rect">
            <a:avLst/>
          </a:prstGeom>
        </p:spPr>
      </p:pic>
      <p:pic>
        <p:nvPicPr>
          <p:cNvPr id="23" name="Graphic 22">
            <a:extLst>
              <a:ext uri="{FF2B5EF4-FFF2-40B4-BE49-F238E27FC236}">
                <a16:creationId xmlns:a16="http://schemas.microsoft.com/office/drawing/2014/main" id="{CE4204C2-8863-BA4F-54C5-69F437912E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6400" y="99217"/>
            <a:ext cx="3632200" cy="482600"/>
          </a:xfrm>
          <a:prstGeom prst="rect">
            <a:avLst/>
          </a:prstGeom>
        </p:spPr>
      </p:pic>
      <p:pic>
        <p:nvPicPr>
          <p:cNvPr id="24" name="Graphic 23">
            <a:extLst>
              <a:ext uri="{FF2B5EF4-FFF2-40B4-BE49-F238E27FC236}">
                <a16:creationId xmlns:a16="http://schemas.microsoft.com/office/drawing/2014/main" id="{9C7F17A7-1ED9-E683-402D-33BDA47406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93124" y="6439714"/>
            <a:ext cx="1763914" cy="323810"/>
          </a:xfrm>
          <a:prstGeom prst="rect">
            <a:avLst/>
          </a:prstGeom>
        </p:spPr>
      </p:pic>
      <p:sp>
        <p:nvSpPr>
          <p:cNvPr id="2" name="Title 1">
            <a:extLst>
              <a:ext uri="{FF2B5EF4-FFF2-40B4-BE49-F238E27FC236}">
                <a16:creationId xmlns:a16="http://schemas.microsoft.com/office/drawing/2014/main" id="{223F1743-75F9-1DA6-92B3-8AE4A76AAF8E}"/>
              </a:ext>
            </a:extLst>
          </p:cNvPr>
          <p:cNvSpPr>
            <a:spLocks noGrp="1"/>
          </p:cNvSpPr>
          <p:nvPr>
            <p:ph type="title"/>
          </p:nvPr>
        </p:nvSpPr>
        <p:spPr>
          <a:xfrm>
            <a:off x="6555760" y="965976"/>
            <a:ext cx="5301276" cy="650762"/>
          </a:xfrm>
        </p:spPr>
        <p:txBody>
          <a:bodyPr anchor="ctr"/>
          <a:lstStyle>
            <a:lvl1pPr>
              <a:defRPr sz="28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9D3E6979-353D-44BB-0F63-A9A93880E9A1}"/>
              </a:ext>
            </a:extLst>
          </p:cNvPr>
          <p:cNvSpPr>
            <a:spLocks noGrp="1"/>
          </p:cNvSpPr>
          <p:nvPr>
            <p:ph idx="1" hasCustomPrompt="1"/>
          </p:nvPr>
        </p:nvSpPr>
        <p:spPr>
          <a:xfrm>
            <a:off x="6555760" y="1711215"/>
            <a:ext cx="5301276" cy="4356624"/>
          </a:xfrm>
        </p:spPr>
        <p:txBody>
          <a:bodyPr/>
          <a:lstStyle/>
          <a:p>
            <a:pPr lvl="0"/>
            <a:r>
              <a:rPr lang="en-US" err="1"/>
              <a:t>Contenido</a:t>
            </a:r>
            <a:endParaRPr lang="en-US"/>
          </a:p>
          <a:p>
            <a:pPr lvl="1"/>
            <a:r>
              <a:rPr lang="en-US"/>
              <a:t>Second level</a:t>
            </a:r>
          </a:p>
          <a:p>
            <a:pPr lvl="2"/>
            <a:r>
              <a:rPr lang="en-US"/>
              <a:t>Third level</a:t>
            </a:r>
          </a:p>
          <a:p>
            <a:pPr lvl="3"/>
            <a:r>
              <a:rPr lang="en-US"/>
              <a:t>Fourth level</a:t>
            </a:r>
          </a:p>
          <a:p>
            <a:pPr lvl="4"/>
            <a:r>
              <a:rPr lang="en-US"/>
              <a:t>Fifth level</a:t>
            </a:r>
            <a:endParaRPr lang="en-MX"/>
          </a:p>
        </p:txBody>
      </p:sp>
      <p:sp>
        <p:nvSpPr>
          <p:cNvPr id="28" name="Picture Placeholder 27">
            <a:extLst>
              <a:ext uri="{FF2B5EF4-FFF2-40B4-BE49-F238E27FC236}">
                <a16:creationId xmlns:a16="http://schemas.microsoft.com/office/drawing/2014/main" id="{1F2B9C23-B9CD-F2B7-54F9-446511C0EB2A}"/>
              </a:ext>
            </a:extLst>
          </p:cNvPr>
          <p:cNvSpPr>
            <a:spLocks noGrp="1"/>
          </p:cNvSpPr>
          <p:nvPr>
            <p:ph type="pic" sz="quarter" idx="10"/>
          </p:nvPr>
        </p:nvSpPr>
        <p:spPr>
          <a:xfrm>
            <a:off x="346794" y="986250"/>
            <a:ext cx="5313216" cy="5081588"/>
          </a:xfrm>
        </p:spPr>
        <p:txBody>
          <a:bodyPr/>
          <a:lstStyle/>
          <a:p>
            <a:endParaRPr lang="en-MX"/>
          </a:p>
        </p:txBody>
      </p:sp>
      <p:sp>
        <p:nvSpPr>
          <p:cNvPr id="4" name="Rectangle 3">
            <a:extLst>
              <a:ext uri="{FF2B5EF4-FFF2-40B4-BE49-F238E27FC236}">
                <a16:creationId xmlns:a16="http://schemas.microsoft.com/office/drawing/2014/main" id="{25230758-4250-FE3A-4581-7FF8B45E5151}"/>
              </a:ext>
            </a:extLst>
          </p:cNvPr>
          <p:cNvSpPr/>
          <p:nvPr userDrawn="1"/>
        </p:nvSpPr>
        <p:spPr>
          <a:xfrm>
            <a:off x="6006000" y="9000"/>
            <a:ext cx="180000" cy="6840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Tree>
    <p:extLst>
      <p:ext uri="{BB962C8B-B14F-4D97-AF65-F5344CB8AC3E}">
        <p14:creationId xmlns:p14="http://schemas.microsoft.com/office/powerpoint/2010/main" val="370171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ido_6">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F7C14FA-4239-7448-5713-F3DDD5A80C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688854">
            <a:off x="-7558877" y="-2357897"/>
            <a:ext cx="26475473" cy="13341831"/>
          </a:xfrm>
          <a:prstGeom prst="rect">
            <a:avLst/>
          </a:prstGeom>
        </p:spPr>
      </p:pic>
      <p:sp>
        <p:nvSpPr>
          <p:cNvPr id="4" name="Rectangle 3">
            <a:extLst>
              <a:ext uri="{FF2B5EF4-FFF2-40B4-BE49-F238E27FC236}">
                <a16:creationId xmlns:a16="http://schemas.microsoft.com/office/drawing/2014/main" id="{B9D5E292-C0EE-2BBB-75E7-26F2BCE34372}"/>
              </a:ext>
            </a:extLst>
          </p:cNvPr>
          <p:cNvSpPr/>
          <p:nvPr userDrawn="1"/>
        </p:nvSpPr>
        <p:spPr>
          <a:xfrm>
            <a:off x="6095999" y="2515308"/>
            <a:ext cx="6096001" cy="35525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5" name="Rectangle 4">
            <a:extLst>
              <a:ext uri="{FF2B5EF4-FFF2-40B4-BE49-F238E27FC236}">
                <a16:creationId xmlns:a16="http://schemas.microsoft.com/office/drawing/2014/main" id="{C8E02435-999F-0ED8-1F4E-15A5966EE113}"/>
              </a:ext>
            </a:extLst>
          </p:cNvPr>
          <p:cNvSpPr/>
          <p:nvPr userDrawn="1"/>
        </p:nvSpPr>
        <p:spPr>
          <a:xfrm>
            <a:off x="5678859" y="2515307"/>
            <a:ext cx="229850" cy="35525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7" name="Rectangle 16">
            <a:extLst>
              <a:ext uri="{FF2B5EF4-FFF2-40B4-BE49-F238E27FC236}">
                <a16:creationId xmlns:a16="http://schemas.microsoft.com/office/drawing/2014/main" id="{107F5D17-968B-486A-DDEF-76C04209D393}"/>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8" name="Rectangle 17">
            <a:extLst>
              <a:ext uri="{FF2B5EF4-FFF2-40B4-BE49-F238E27FC236}">
                <a16:creationId xmlns:a16="http://schemas.microsoft.com/office/drawing/2014/main" id="{63DBE126-D4AF-228C-0BA2-6F890BBD8423}"/>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9" name="Date Placeholder 3">
            <a:extLst>
              <a:ext uri="{FF2B5EF4-FFF2-40B4-BE49-F238E27FC236}">
                <a16:creationId xmlns:a16="http://schemas.microsoft.com/office/drawing/2014/main" id="{FBDE1C30-624D-DB8A-7744-7AB24A1E0DF8}"/>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20" name="Footer Placeholder 4">
            <a:extLst>
              <a:ext uri="{FF2B5EF4-FFF2-40B4-BE49-F238E27FC236}">
                <a16:creationId xmlns:a16="http://schemas.microsoft.com/office/drawing/2014/main" id="{0807A5E6-F189-243C-842A-25276B180564}"/>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21" name="Slide Number Placeholder 5">
            <a:extLst>
              <a:ext uri="{FF2B5EF4-FFF2-40B4-BE49-F238E27FC236}">
                <a16:creationId xmlns:a16="http://schemas.microsoft.com/office/drawing/2014/main" id="{315D61D9-461B-301D-0E1F-5DBF7AD5EFCD}"/>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22" name="Graphic 21">
            <a:extLst>
              <a:ext uri="{FF2B5EF4-FFF2-40B4-BE49-F238E27FC236}">
                <a16:creationId xmlns:a16="http://schemas.microsoft.com/office/drawing/2014/main" id="{6D347670-AAF7-AE05-7995-EBE7969BAE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23" name="Graphic 22">
            <a:extLst>
              <a:ext uri="{FF2B5EF4-FFF2-40B4-BE49-F238E27FC236}">
                <a16:creationId xmlns:a16="http://schemas.microsoft.com/office/drawing/2014/main" id="{CE4204C2-8863-BA4F-54C5-69F437912E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24" name="Graphic 23">
            <a:extLst>
              <a:ext uri="{FF2B5EF4-FFF2-40B4-BE49-F238E27FC236}">
                <a16:creationId xmlns:a16="http://schemas.microsoft.com/office/drawing/2014/main" id="{9C7F17A7-1ED9-E683-402D-33BDA474064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
        <p:nvSpPr>
          <p:cNvPr id="2" name="Title 1">
            <a:extLst>
              <a:ext uri="{FF2B5EF4-FFF2-40B4-BE49-F238E27FC236}">
                <a16:creationId xmlns:a16="http://schemas.microsoft.com/office/drawing/2014/main" id="{223F1743-75F9-1DA6-92B3-8AE4A76AAF8E}"/>
              </a:ext>
            </a:extLst>
          </p:cNvPr>
          <p:cNvSpPr>
            <a:spLocks noGrp="1"/>
          </p:cNvSpPr>
          <p:nvPr>
            <p:ph type="title"/>
          </p:nvPr>
        </p:nvSpPr>
        <p:spPr>
          <a:xfrm>
            <a:off x="6095999" y="1770069"/>
            <a:ext cx="5761037" cy="650762"/>
          </a:xfrm>
        </p:spPr>
        <p:txBody>
          <a:bodyPr anchor="b">
            <a:normAutofit/>
          </a:bodyPr>
          <a:lstStyle>
            <a:lvl1pPr>
              <a:defRPr sz="32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9D3E6979-353D-44BB-0F63-A9A93880E9A1}"/>
              </a:ext>
            </a:extLst>
          </p:cNvPr>
          <p:cNvSpPr>
            <a:spLocks noGrp="1"/>
          </p:cNvSpPr>
          <p:nvPr>
            <p:ph idx="1" hasCustomPrompt="1"/>
          </p:nvPr>
        </p:nvSpPr>
        <p:spPr>
          <a:xfrm>
            <a:off x="6433370" y="2606769"/>
            <a:ext cx="5423666" cy="3369609"/>
          </a:xfrm>
        </p:spPr>
        <p:txBody>
          <a:bodyPr/>
          <a:lstStyle/>
          <a:p>
            <a:pPr lvl="0"/>
            <a:r>
              <a:rPr lang="en-US" err="1"/>
              <a:t>Contenido</a:t>
            </a:r>
            <a:endParaRPr lang="en-US"/>
          </a:p>
          <a:p>
            <a:pPr lvl="1"/>
            <a:r>
              <a:rPr lang="en-US"/>
              <a:t>Second level</a:t>
            </a:r>
          </a:p>
          <a:p>
            <a:pPr lvl="2"/>
            <a:r>
              <a:rPr lang="en-US"/>
              <a:t>Third level</a:t>
            </a:r>
          </a:p>
          <a:p>
            <a:pPr lvl="3"/>
            <a:r>
              <a:rPr lang="en-US"/>
              <a:t>Fourth level</a:t>
            </a:r>
          </a:p>
          <a:p>
            <a:pPr lvl="4"/>
            <a:r>
              <a:rPr lang="en-US"/>
              <a:t>Fifth level</a:t>
            </a:r>
            <a:endParaRPr lang="en-MX"/>
          </a:p>
        </p:txBody>
      </p:sp>
      <p:sp>
        <p:nvSpPr>
          <p:cNvPr id="28" name="Picture Placeholder 27">
            <a:extLst>
              <a:ext uri="{FF2B5EF4-FFF2-40B4-BE49-F238E27FC236}">
                <a16:creationId xmlns:a16="http://schemas.microsoft.com/office/drawing/2014/main" id="{1F2B9C23-B9CD-F2B7-54F9-446511C0EB2A}"/>
              </a:ext>
            </a:extLst>
          </p:cNvPr>
          <p:cNvSpPr>
            <a:spLocks noGrp="1"/>
          </p:cNvSpPr>
          <p:nvPr>
            <p:ph type="pic" sz="quarter" idx="10"/>
          </p:nvPr>
        </p:nvSpPr>
        <p:spPr>
          <a:xfrm>
            <a:off x="1029325" y="986250"/>
            <a:ext cx="4037350" cy="5081588"/>
          </a:xfrm>
        </p:spPr>
        <p:txBody>
          <a:bodyPr/>
          <a:lstStyle/>
          <a:p>
            <a:endParaRPr lang="en-MX"/>
          </a:p>
        </p:txBody>
      </p:sp>
    </p:spTree>
    <p:extLst>
      <p:ext uri="{BB962C8B-B14F-4D97-AF65-F5344CB8AC3E}">
        <p14:creationId xmlns:p14="http://schemas.microsoft.com/office/powerpoint/2010/main" val="195010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as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AC3EEEE-DA0A-C03E-9192-9200FFC686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07241">
            <a:off x="-1817555" y="1633858"/>
            <a:ext cx="14662547" cy="7388924"/>
          </a:xfrm>
          <a:prstGeom prst="rect">
            <a:avLst/>
          </a:prstGeom>
        </p:spPr>
      </p:pic>
      <p:sp>
        <p:nvSpPr>
          <p:cNvPr id="3" name="Subtitle 2">
            <a:extLst>
              <a:ext uri="{FF2B5EF4-FFF2-40B4-BE49-F238E27FC236}">
                <a16:creationId xmlns:a16="http://schemas.microsoft.com/office/drawing/2014/main" id="{9B22724D-2C81-E2F6-D9AC-BCA4980E4662}"/>
              </a:ext>
            </a:extLst>
          </p:cNvPr>
          <p:cNvSpPr>
            <a:spLocks noGrp="1"/>
          </p:cNvSpPr>
          <p:nvPr>
            <p:ph type="subTitle" idx="1" hasCustomPrompt="1"/>
          </p:nvPr>
        </p:nvSpPr>
        <p:spPr>
          <a:xfrm>
            <a:off x="1524000" y="4783016"/>
            <a:ext cx="9144000" cy="647552"/>
          </a:xfrm>
        </p:spPr>
        <p:txBody>
          <a:bodyPr anchor="ctr"/>
          <a:lstStyle>
            <a:lvl1pPr marL="0" indent="0" algn="ctr">
              <a:buNone/>
              <a:defRPr sz="2400">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Autor -</a:t>
            </a:r>
            <a:endParaRPr lang="en-MX"/>
          </a:p>
        </p:txBody>
      </p:sp>
      <p:sp>
        <p:nvSpPr>
          <p:cNvPr id="7" name="Rectangle 6">
            <a:extLst>
              <a:ext uri="{FF2B5EF4-FFF2-40B4-BE49-F238E27FC236}">
                <a16:creationId xmlns:a16="http://schemas.microsoft.com/office/drawing/2014/main" id="{F676BA44-ED03-7C35-0498-7D38FCD1B258}"/>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8" name="Rectangle 7">
            <a:extLst>
              <a:ext uri="{FF2B5EF4-FFF2-40B4-BE49-F238E27FC236}">
                <a16:creationId xmlns:a16="http://schemas.microsoft.com/office/drawing/2014/main" id="{DA619550-F19F-A81C-3E51-9473BADEC06B}"/>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Date Placeholder 3">
            <a:extLst>
              <a:ext uri="{FF2B5EF4-FFF2-40B4-BE49-F238E27FC236}">
                <a16:creationId xmlns:a16="http://schemas.microsoft.com/office/drawing/2014/main" id="{A79C167F-AAA7-01A4-B316-409B7A5D4F71}"/>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10" name="Footer Placeholder 4">
            <a:extLst>
              <a:ext uri="{FF2B5EF4-FFF2-40B4-BE49-F238E27FC236}">
                <a16:creationId xmlns:a16="http://schemas.microsoft.com/office/drawing/2014/main" id="{D820598C-5E7B-5BEA-FB6E-7D160DE421DD}"/>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11" name="Slide Number Placeholder 5">
            <a:extLst>
              <a:ext uri="{FF2B5EF4-FFF2-40B4-BE49-F238E27FC236}">
                <a16:creationId xmlns:a16="http://schemas.microsoft.com/office/drawing/2014/main" id="{04D4A280-A2E8-4550-699D-4978E1D2B1DA}"/>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12" name="Graphic 11">
            <a:extLst>
              <a:ext uri="{FF2B5EF4-FFF2-40B4-BE49-F238E27FC236}">
                <a16:creationId xmlns:a16="http://schemas.microsoft.com/office/drawing/2014/main" id="{89C30F3A-B9F4-CF7D-BB53-009864383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13" name="Graphic 12">
            <a:extLst>
              <a:ext uri="{FF2B5EF4-FFF2-40B4-BE49-F238E27FC236}">
                <a16:creationId xmlns:a16="http://schemas.microsoft.com/office/drawing/2014/main" id="{C0EF8E9B-DA2E-926F-24F8-95EDA70FA8C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14" name="Graphic 13">
            <a:extLst>
              <a:ext uri="{FF2B5EF4-FFF2-40B4-BE49-F238E27FC236}">
                <a16:creationId xmlns:a16="http://schemas.microsoft.com/office/drawing/2014/main" id="{6A1F020C-2968-6E6A-AD67-DF2198AEE86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
        <p:nvSpPr>
          <p:cNvPr id="6" name="Title 5">
            <a:extLst>
              <a:ext uri="{FF2B5EF4-FFF2-40B4-BE49-F238E27FC236}">
                <a16:creationId xmlns:a16="http://schemas.microsoft.com/office/drawing/2014/main" id="{5393A3D3-347D-8ED6-D065-3B76758C7136}"/>
              </a:ext>
            </a:extLst>
          </p:cNvPr>
          <p:cNvSpPr>
            <a:spLocks noGrp="1"/>
          </p:cNvSpPr>
          <p:nvPr>
            <p:ph type="title" hasCustomPrompt="1"/>
          </p:nvPr>
        </p:nvSpPr>
        <p:spPr>
          <a:xfrm>
            <a:off x="867508" y="1342022"/>
            <a:ext cx="10456984" cy="3136193"/>
          </a:xfrm>
        </p:spPr>
        <p:txBody>
          <a:bodyPr/>
          <a:lstStyle>
            <a:lvl1pPr algn="ctr">
              <a:defRPr/>
            </a:lvl1pPr>
          </a:lstStyle>
          <a:p>
            <a:r>
              <a:rPr lang="en-US" err="1"/>
              <a:t>Frase</a:t>
            </a:r>
            <a:endParaRPr lang="en-MX"/>
          </a:p>
        </p:txBody>
      </p:sp>
    </p:spTree>
    <p:extLst>
      <p:ext uri="{BB962C8B-B14F-4D97-AF65-F5344CB8AC3E}">
        <p14:creationId xmlns:p14="http://schemas.microsoft.com/office/powerpoint/2010/main" val="413216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ase con contenid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CB319D-4FA4-ACFA-2A54-B3BBA867C907}"/>
              </a:ext>
            </a:extLst>
          </p:cNvPr>
          <p:cNvSpPr/>
          <p:nvPr userDrawn="1"/>
        </p:nvSpPr>
        <p:spPr>
          <a:xfrm>
            <a:off x="0" y="692150"/>
            <a:ext cx="12192000" cy="11234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0" name="Rectangle 19">
            <a:extLst>
              <a:ext uri="{FF2B5EF4-FFF2-40B4-BE49-F238E27FC236}">
                <a16:creationId xmlns:a16="http://schemas.microsoft.com/office/drawing/2014/main" id="{D522B0D2-FCDB-4E2C-DFDA-0D630D140174}"/>
              </a:ext>
            </a:extLst>
          </p:cNvPr>
          <p:cNvSpPr/>
          <p:nvPr userDrawn="1"/>
        </p:nvSpPr>
        <p:spPr>
          <a:xfrm>
            <a:off x="0" y="6232889"/>
            <a:ext cx="12192000" cy="11234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grpSp>
        <p:nvGrpSpPr>
          <p:cNvPr id="18" name="Group 17">
            <a:extLst>
              <a:ext uri="{FF2B5EF4-FFF2-40B4-BE49-F238E27FC236}">
                <a16:creationId xmlns:a16="http://schemas.microsoft.com/office/drawing/2014/main" id="{281A2629-E45A-41FF-6FCC-8B71A4DC34FA}"/>
              </a:ext>
            </a:extLst>
          </p:cNvPr>
          <p:cNvGrpSpPr/>
          <p:nvPr userDrawn="1"/>
        </p:nvGrpSpPr>
        <p:grpSpPr>
          <a:xfrm>
            <a:off x="-4758997" y="-8169152"/>
            <a:ext cx="21709994" cy="24163551"/>
            <a:chOff x="-4646521" y="-8169152"/>
            <a:chExt cx="21709994" cy="24163551"/>
          </a:xfrm>
        </p:grpSpPr>
        <p:pic>
          <p:nvPicPr>
            <p:cNvPr id="16" name="Graphic 15">
              <a:extLst>
                <a:ext uri="{FF2B5EF4-FFF2-40B4-BE49-F238E27FC236}">
                  <a16:creationId xmlns:a16="http://schemas.microsoft.com/office/drawing/2014/main" id="{9EACF2BA-D841-B08B-EBB2-3FBBB5CFE7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3562214" flipH="1">
              <a:off x="-10639904" y="-2175765"/>
              <a:ext cx="24163547" cy="12176782"/>
            </a:xfrm>
            <a:prstGeom prst="rect">
              <a:avLst/>
            </a:prstGeom>
          </p:spPr>
        </p:pic>
        <p:pic>
          <p:nvPicPr>
            <p:cNvPr id="15" name="Graphic 14">
              <a:extLst>
                <a:ext uri="{FF2B5EF4-FFF2-40B4-BE49-F238E27FC236}">
                  <a16:creationId xmlns:a16="http://schemas.microsoft.com/office/drawing/2014/main" id="{2AC3EEEE-DA0A-C03E-9192-9200FFC686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037786">
              <a:off x="-1106692" y="-2175769"/>
              <a:ext cx="24163547" cy="12176782"/>
            </a:xfrm>
            <a:prstGeom prst="rect">
              <a:avLst/>
            </a:prstGeom>
          </p:spPr>
        </p:pic>
      </p:grpSp>
      <p:sp>
        <p:nvSpPr>
          <p:cNvPr id="3" name="Subtitle 2">
            <a:extLst>
              <a:ext uri="{FF2B5EF4-FFF2-40B4-BE49-F238E27FC236}">
                <a16:creationId xmlns:a16="http://schemas.microsoft.com/office/drawing/2014/main" id="{9B22724D-2C81-E2F6-D9AC-BCA4980E4662}"/>
              </a:ext>
            </a:extLst>
          </p:cNvPr>
          <p:cNvSpPr>
            <a:spLocks noGrp="1"/>
          </p:cNvSpPr>
          <p:nvPr>
            <p:ph type="subTitle" idx="1" hasCustomPrompt="1"/>
          </p:nvPr>
        </p:nvSpPr>
        <p:spPr>
          <a:xfrm>
            <a:off x="1524000" y="3429000"/>
            <a:ext cx="9144000" cy="2001568"/>
          </a:xfrm>
        </p:spPr>
        <p:txBody>
          <a:bodyPr anchor="t">
            <a:normAutofit/>
          </a:bodyPr>
          <a:lstStyle>
            <a:lvl1pPr marL="0" indent="0" algn="l">
              <a:buNone/>
              <a:defRPr sz="1800">
                <a:ln>
                  <a:noFill/>
                </a:ln>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Contenido</a:t>
            </a:r>
            <a:endParaRPr lang="en-MX"/>
          </a:p>
        </p:txBody>
      </p:sp>
      <p:sp>
        <p:nvSpPr>
          <p:cNvPr id="7" name="Rectangle 6">
            <a:extLst>
              <a:ext uri="{FF2B5EF4-FFF2-40B4-BE49-F238E27FC236}">
                <a16:creationId xmlns:a16="http://schemas.microsoft.com/office/drawing/2014/main" id="{F676BA44-ED03-7C35-0498-7D38FCD1B258}"/>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8" name="Rectangle 7">
            <a:extLst>
              <a:ext uri="{FF2B5EF4-FFF2-40B4-BE49-F238E27FC236}">
                <a16:creationId xmlns:a16="http://schemas.microsoft.com/office/drawing/2014/main" id="{DA619550-F19F-A81C-3E51-9473BADEC06B}"/>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Date Placeholder 3">
            <a:extLst>
              <a:ext uri="{FF2B5EF4-FFF2-40B4-BE49-F238E27FC236}">
                <a16:creationId xmlns:a16="http://schemas.microsoft.com/office/drawing/2014/main" id="{A79C167F-AAA7-01A4-B316-409B7A5D4F71}"/>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10" name="Footer Placeholder 4">
            <a:extLst>
              <a:ext uri="{FF2B5EF4-FFF2-40B4-BE49-F238E27FC236}">
                <a16:creationId xmlns:a16="http://schemas.microsoft.com/office/drawing/2014/main" id="{D820598C-5E7B-5BEA-FB6E-7D160DE421DD}"/>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11" name="Slide Number Placeholder 5">
            <a:extLst>
              <a:ext uri="{FF2B5EF4-FFF2-40B4-BE49-F238E27FC236}">
                <a16:creationId xmlns:a16="http://schemas.microsoft.com/office/drawing/2014/main" id="{04D4A280-A2E8-4550-699D-4978E1D2B1DA}"/>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12" name="Graphic 11">
            <a:extLst>
              <a:ext uri="{FF2B5EF4-FFF2-40B4-BE49-F238E27FC236}">
                <a16:creationId xmlns:a16="http://schemas.microsoft.com/office/drawing/2014/main" id="{89C30F3A-B9F4-CF7D-BB53-009864383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13" name="Graphic 12">
            <a:extLst>
              <a:ext uri="{FF2B5EF4-FFF2-40B4-BE49-F238E27FC236}">
                <a16:creationId xmlns:a16="http://schemas.microsoft.com/office/drawing/2014/main" id="{C0EF8E9B-DA2E-926F-24F8-95EDA70FA8C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14" name="Graphic 13">
            <a:extLst>
              <a:ext uri="{FF2B5EF4-FFF2-40B4-BE49-F238E27FC236}">
                <a16:creationId xmlns:a16="http://schemas.microsoft.com/office/drawing/2014/main" id="{6A1F020C-2968-6E6A-AD67-DF2198AEE86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
        <p:nvSpPr>
          <p:cNvPr id="2" name="Title 1">
            <a:extLst>
              <a:ext uri="{FF2B5EF4-FFF2-40B4-BE49-F238E27FC236}">
                <a16:creationId xmlns:a16="http://schemas.microsoft.com/office/drawing/2014/main" id="{61E6A807-AA0A-4999-AB82-4C0CBEBEA387}"/>
              </a:ext>
            </a:extLst>
          </p:cNvPr>
          <p:cNvSpPr>
            <a:spLocks noGrp="1"/>
          </p:cNvSpPr>
          <p:nvPr>
            <p:ph type="title" hasCustomPrompt="1"/>
          </p:nvPr>
        </p:nvSpPr>
        <p:spPr>
          <a:xfrm>
            <a:off x="867508" y="1179446"/>
            <a:ext cx="10456984" cy="1032538"/>
          </a:xfrm>
        </p:spPr>
        <p:txBody>
          <a:bodyPr anchor="b">
            <a:normAutofit/>
          </a:bodyPr>
          <a:lstStyle>
            <a:lvl1pPr algn="ctr">
              <a:defRPr sz="4000"/>
            </a:lvl1pPr>
          </a:lstStyle>
          <a:p>
            <a:r>
              <a:rPr lang="en-US" err="1"/>
              <a:t>Título</a:t>
            </a:r>
            <a:endParaRPr lang="en-MX"/>
          </a:p>
        </p:txBody>
      </p:sp>
      <p:sp>
        <p:nvSpPr>
          <p:cNvPr id="6" name="Text Placeholder 5">
            <a:extLst>
              <a:ext uri="{FF2B5EF4-FFF2-40B4-BE49-F238E27FC236}">
                <a16:creationId xmlns:a16="http://schemas.microsoft.com/office/drawing/2014/main" id="{FC94A594-F424-480C-FDAD-9F9C2B31F44E}"/>
              </a:ext>
            </a:extLst>
          </p:cNvPr>
          <p:cNvSpPr>
            <a:spLocks noGrp="1"/>
          </p:cNvSpPr>
          <p:nvPr>
            <p:ph type="body" sz="quarter" idx="10" hasCustomPrompt="1"/>
          </p:nvPr>
        </p:nvSpPr>
        <p:spPr>
          <a:xfrm>
            <a:off x="1143000" y="2258989"/>
            <a:ext cx="9906000" cy="630237"/>
          </a:xfrm>
        </p:spPr>
        <p:txBody>
          <a:bodyPr>
            <a:normAutofit/>
          </a:bodyPr>
          <a:lstStyle>
            <a:lvl1pPr marL="0" indent="0" algn="ctr">
              <a:buNone/>
              <a:defRPr sz="2800"/>
            </a:lvl1pPr>
            <a:lvl2pPr marL="457200" indent="0">
              <a:buNone/>
              <a:defRPr/>
            </a:lvl2pPr>
          </a:lstStyle>
          <a:p>
            <a:pPr lvl="0"/>
            <a:r>
              <a:rPr lang="en-US" err="1"/>
              <a:t>Subtítulo</a:t>
            </a:r>
            <a:endParaRPr lang="en-US"/>
          </a:p>
        </p:txBody>
      </p:sp>
    </p:spTree>
    <p:extLst>
      <p:ext uri="{BB962C8B-B14F-4D97-AF65-F5344CB8AC3E}">
        <p14:creationId xmlns:p14="http://schemas.microsoft.com/office/powerpoint/2010/main" val="182446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rase con contenido">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D083379-C476-14B2-9393-3030DFCE8B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24596">
            <a:off x="-1387666" y="-978752"/>
            <a:ext cx="17428873" cy="8782964"/>
          </a:xfrm>
          <a:prstGeom prst="rect">
            <a:avLst/>
          </a:prstGeom>
        </p:spPr>
      </p:pic>
      <p:sp>
        <p:nvSpPr>
          <p:cNvPr id="17" name="Rectangle 16">
            <a:extLst>
              <a:ext uri="{FF2B5EF4-FFF2-40B4-BE49-F238E27FC236}">
                <a16:creationId xmlns:a16="http://schemas.microsoft.com/office/drawing/2014/main" id="{58A2E251-2FD7-7469-F274-FFEAD6841B72}"/>
              </a:ext>
            </a:extLst>
          </p:cNvPr>
          <p:cNvSpPr/>
          <p:nvPr userDrawn="1"/>
        </p:nvSpPr>
        <p:spPr>
          <a:xfrm>
            <a:off x="-1" y="4411979"/>
            <a:ext cx="12192000" cy="19332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3" name="Subtitle 2">
            <a:extLst>
              <a:ext uri="{FF2B5EF4-FFF2-40B4-BE49-F238E27FC236}">
                <a16:creationId xmlns:a16="http://schemas.microsoft.com/office/drawing/2014/main" id="{9B22724D-2C81-E2F6-D9AC-BCA4980E4662}"/>
              </a:ext>
            </a:extLst>
          </p:cNvPr>
          <p:cNvSpPr>
            <a:spLocks noGrp="1"/>
          </p:cNvSpPr>
          <p:nvPr>
            <p:ph type="subTitle" idx="1" hasCustomPrompt="1"/>
          </p:nvPr>
        </p:nvSpPr>
        <p:spPr>
          <a:xfrm>
            <a:off x="1524000" y="2527101"/>
            <a:ext cx="9144000" cy="1210509"/>
          </a:xfrm>
        </p:spPr>
        <p:txBody>
          <a:bodyPr anchor="t">
            <a:normAutofit/>
          </a:bodyPr>
          <a:lstStyle>
            <a:lvl1pPr marL="0" indent="0" algn="l">
              <a:buNone/>
              <a:defRPr sz="1800">
                <a:ln>
                  <a:noFill/>
                </a:ln>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Contenido</a:t>
            </a:r>
            <a:endParaRPr lang="en-MX"/>
          </a:p>
        </p:txBody>
      </p:sp>
      <p:sp>
        <p:nvSpPr>
          <p:cNvPr id="7" name="Rectangle 6">
            <a:extLst>
              <a:ext uri="{FF2B5EF4-FFF2-40B4-BE49-F238E27FC236}">
                <a16:creationId xmlns:a16="http://schemas.microsoft.com/office/drawing/2014/main" id="{F676BA44-ED03-7C35-0498-7D38FCD1B258}"/>
              </a:ext>
            </a:extLst>
          </p:cNvPr>
          <p:cNvSpPr/>
          <p:nvPr userDrawn="1"/>
        </p:nvSpPr>
        <p:spPr>
          <a:xfrm>
            <a:off x="0" y="6345238"/>
            <a:ext cx="12192000" cy="5127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8" name="Rectangle 7">
            <a:extLst>
              <a:ext uri="{FF2B5EF4-FFF2-40B4-BE49-F238E27FC236}">
                <a16:creationId xmlns:a16="http://schemas.microsoft.com/office/drawing/2014/main" id="{DA619550-F19F-A81C-3E51-9473BADEC06B}"/>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Date Placeholder 3">
            <a:extLst>
              <a:ext uri="{FF2B5EF4-FFF2-40B4-BE49-F238E27FC236}">
                <a16:creationId xmlns:a16="http://schemas.microsoft.com/office/drawing/2014/main" id="{A79C167F-AAA7-01A4-B316-409B7A5D4F71}"/>
              </a:ext>
            </a:extLst>
          </p:cNvPr>
          <p:cNvSpPr>
            <a:spLocks noGrp="1"/>
          </p:cNvSpPr>
          <p:nvPr>
            <p:ph type="dt" sz="half" idx="2"/>
          </p:nvPr>
        </p:nvSpPr>
        <p:spPr>
          <a:xfrm>
            <a:off x="7767586" y="6419057"/>
            <a:ext cx="17036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1D8608-8515-AD41-9BDC-9B4324DABAEB}" type="datetimeFigureOut">
              <a:rPr lang="en-MX" smtClean="0"/>
              <a:pPr/>
              <a:t>03/25/2025</a:t>
            </a:fld>
            <a:endParaRPr lang="en-MX"/>
          </a:p>
        </p:txBody>
      </p:sp>
      <p:sp>
        <p:nvSpPr>
          <p:cNvPr id="10" name="Footer Placeholder 4">
            <a:extLst>
              <a:ext uri="{FF2B5EF4-FFF2-40B4-BE49-F238E27FC236}">
                <a16:creationId xmlns:a16="http://schemas.microsoft.com/office/drawing/2014/main" id="{D820598C-5E7B-5BEA-FB6E-7D160DE421DD}"/>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11" name="Slide Number Placeholder 5">
            <a:extLst>
              <a:ext uri="{FF2B5EF4-FFF2-40B4-BE49-F238E27FC236}">
                <a16:creationId xmlns:a16="http://schemas.microsoft.com/office/drawing/2014/main" id="{04D4A280-A2E8-4550-699D-4978E1D2B1DA}"/>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pic>
        <p:nvPicPr>
          <p:cNvPr id="12" name="Graphic 11">
            <a:extLst>
              <a:ext uri="{FF2B5EF4-FFF2-40B4-BE49-F238E27FC236}">
                <a16:creationId xmlns:a16="http://schemas.microsoft.com/office/drawing/2014/main" id="{89C30F3A-B9F4-CF7D-BB53-009864383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15438" y="99217"/>
            <a:ext cx="2641600" cy="482600"/>
          </a:xfrm>
          <a:prstGeom prst="rect">
            <a:avLst/>
          </a:prstGeom>
        </p:spPr>
      </p:pic>
      <p:pic>
        <p:nvPicPr>
          <p:cNvPr id="13" name="Graphic 12">
            <a:extLst>
              <a:ext uri="{FF2B5EF4-FFF2-40B4-BE49-F238E27FC236}">
                <a16:creationId xmlns:a16="http://schemas.microsoft.com/office/drawing/2014/main" id="{C0EF8E9B-DA2E-926F-24F8-95EDA70FA8C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400" y="99217"/>
            <a:ext cx="3632200" cy="482600"/>
          </a:xfrm>
          <a:prstGeom prst="rect">
            <a:avLst/>
          </a:prstGeom>
        </p:spPr>
      </p:pic>
      <p:pic>
        <p:nvPicPr>
          <p:cNvPr id="14" name="Graphic 13">
            <a:extLst>
              <a:ext uri="{FF2B5EF4-FFF2-40B4-BE49-F238E27FC236}">
                <a16:creationId xmlns:a16="http://schemas.microsoft.com/office/drawing/2014/main" id="{6A1F020C-2968-6E6A-AD67-DF2198AEE86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93124" y="6439714"/>
            <a:ext cx="1763914" cy="323810"/>
          </a:xfrm>
          <a:prstGeom prst="rect">
            <a:avLst/>
          </a:prstGeom>
        </p:spPr>
      </p:pic>
      <p:sp>
        <p:nvSpPr>
          <p:cNvPr id="2" name="Title 1">
            <a:extLst>
              <a:ext uri="{FF2B5EF4-FFF2-40B4-BE49-F238E27FC236}">
                <a16:creationId xmlns:a16="http://schemas.microsoft.com/office/drawing/2014/main" id="{61E6A807-AA0A-4999-AB82-4C0CBEBEA387}"/>
              </a:ext>
            </a:extLst>
          </p:cNvPr>
          <p:cNvSpPr>
            <a:spLocks noGrp="1"/>
          </p:cNvSpPr>
          <p:nvPr>
            <p:ph type="title" hasCustomPrompt="1"/>
          </p:nvPr>
        </p:nvSpPr>
        <p:spPr>
          <a:xfrm>
            <a:off x="867508" y="1179446"/>
            <a:ext cx="10456984" cy="681037"/>
          </a:xfrm>
        </p:spPr>
        <p:txBody>
          <a:bodyPr anchor="ctr">
            <a:normAutofit/>
          </a:bodyPr>
          <a:lstStyle>
            <a:lvl1pPr algn="ctr">
              <a:defRPr sz="4000"/>
            </a:lvl1pPr>
          </a:lstStyle>
          <a:p>
            <a:r>
              <a:rPr lang="en-US" err="1"/>
              <a:t>Título</a:t>
            </a:r>
            <a:endParaRPr lang="en-MX"/>
          </a:p>
        </p:txBody>
      </p:sp>
      <p:sp>
        <p:nvSpPr>
          <p:cNvPr id="6" name="Text Placeholder 5">
            <a:extLst>
              <a:ext uri="{FF2B5EF4-FFF2-40B4-BE49-F238E27FC236}">
                <a16:creationId xmlns:a16="http://schemas.microsoft.com/office/drawing/2014/main" id="{FC94A594-F424-480C-FDAD-9F9C2B31F44E}"/>
              </a:ext>
            </a:extLst>
          </p:cNvPr>
          <p:cNvSpPr>
            <a:spLocks noGrp="1"/>
          </p:cNvSpPr>
          <p:nvPr>
            <p:ph type="body" sz="quarter" idx="10" hasCustomPrompt="1"/>
          </p:nvPr>
        </p:nvSpPr>
        <p:spPr>
          <a:xfrm>
            <a:off x="1143000" y="1882150"/>
            <a:ext cx="9906000" cy="435551"/>
          </a:xfrm>
        </p:spPr>
        <p:txBody>
          <a:bodyPr anchor="ctr">
            <a:normAutofit/>
          </a:bodyPr>
          <a:lstStyle>
            <a:lvl1pPr marL="0" indent="0" algn="ctr">
              <a:buNone/>
              <a:defRPr sz="2800"/>
            </a:lvl1pPr>
            <a:lvl2pPr marL="457200" indent="0">
              <a:buNone/>
              <a:defRPr/>
            </a:lvl2pPr>
          </a:lstStyle>
          <a:p>
            <a:pPr lvl="0"/>
            <a:r>
              <a:rPr lang="en-US" err="1"/>
              <a:t>Subtítulo</a:t>
            </a:r>
            <a:endParaRPr lang="en-US"/>
          </a:p>
        </p:txBody>
      </p:sp>
      <p:sp>
        <p:nvSpPr>
          <p:cNvPr id="5" name="Picture Placeholder 27">
            <a:extLst>
              <a:ext uri="{FF2B5EF4-FFF2-40B4-BE49-F238E27FC236}">
                <a16:creationId xmlns:a16="http://schemas.microsoft.com/office/drawing/2014/main" id="{F3B50DD7-BE2F-E9AA-F74A-0547908EED73}"/>
              </a:ext>
            </a:extLst>
          </p:cNvPr>
          <p:cNvSpPr>
            <a:spLocks noGrp="1"/>
          </p:cNvSpPr>
          <p:nvPr>
            <p:ph type="pic" sz="quarter" idx="11"/>
          </p:nvPr>
        </p:nvSpPr>
        <p:spPr>
          <a:xfrm>
            <a:off x="0" y="4411980"/>
            <a:ext cx="12192000" cy="1933258"/>
          </a:xfrm>
        </p:spPr>
        <p:txBody>
          <a:bodyPr/>
          <a:lstStyle/>
          <a:p>
            <a:endParaRPr lang="en-MX"/>
          </a:p>
        </p:txBody>
      </p:sp>
    </p:spTree>
    <p:extLst>
      <p:ext uri="{BB962C8B-B14F-4D97-AF65-F5344CB8AC3E}">
        <p14:creationId xmlns:p14="http://schemas.microsoft.com/office/powerpoint/2010/main" val="60441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Gene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ooter Placeholder 4">
            <a:extLst>
              <a:ext uri="{FF2B5EF4-FFF2-40B4-BE49-F238E27FC236}">
                <a16:creationId xmlns:a16="http://schemas.microsoft.com/office/drawing/2014/main" id="{54AF666B-0932-5881-5EAA-F280579362B2}"/>
              </a:ext>
            </a:extLst>
          </p:cNvPr>
          <p:cNvSpPr>
            <a:spLocks noGrp="1"/>
          </p:cNvSpPr>
          <p:nvPr>
            <p:ph type="ftr" sz="quarter" idx="3"/>
          </p:nvPr>
        </p:nvSpPr>
        <p:spPr>
          <a:xfrm>
            <a:off x="1441868" y="6419057"/>
            <a:ext cx="60850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X"/>
          </a:p>
        </p:txBody>
      </p:sp>
      <p:sp>
        <p:nvSpPr>
          <p:cNvPr id="19" name="Slide Number Placeholder 5">
            <a:extLst>
              <a:ext uri="{FF2B5EF4-FFF2-40B4-BE49-F238E27FC236}">
                <a16:creationId xmlns:a16="http://schemas.microsoft.com/office/drawing/2014/main" id="{5327E07B-3F74-DF8F-DD0D-C2F8236BE7CD}"/>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582B9-AF53-C740-AF21-7834FEABC526}" type="slidenum">
              <a:rPr lang="en-MX" smtClean="0"/>
              <a:pPr/>
              <a:t>‹Nº›</a:t>
            </a:fld>
            <a:endParaRPr lang="en-MX"/>
          </a:p>
        </p:txBody>
      </p:sp>
    </p:spTree>
    <p:extLst>
      <p:ext uri="{BB962C8B-B14F-4D97-AF65-F5344CB8AC3E}">
        <p14:creationId xmlns:p14="http://schemas.microsoft.com/office/powerpoint/2010/main" val="180460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General_RCNM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A464AE-A93D-786B-8A77-3DF3CAB4B717}"/>
              </a:ext>
            </a:extLst>
          </p:cNvPr>
          <p:cNvSpPr/>
          <p:nvPr userDrawn="1"/>
        </p:nvSpPr>
        <p:spPr>
          <a:xfrm>
            <a:off x="0" y="-1"/>
            <a:ext cx="12192000" cy="681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0" name="Footer Placeholder 4">
            <a:extLst>
              <a:ext uri="{FF2B5EF4-FFF2-40B4-BE49-F238E27FC236}">
                <a16:creationId xmlns:a16="http://schemas.microsoft.com/office/drawing/2014/main" id="{360665DE-65C6-C72F-0C0B-50837D0BEDAD}"/>
              </a:ext>
            </a:extLst>
          </p:cNvPr>
          <p:cNvSpPr>
            <a:spLocks noGrp="1"/>
          </p:cNvSpPr>
          <p:nvPr>
            <p:ph type="ftr" sz="quarter" idx="3"/>
          </p:nvPr>
        </p:nvSpPr>
        <p:spPr>
          <a:xfrm>
            <a:off x="1441868" y="6419057"/>
            <a:ext cx="5409869" cy="365125"/>
          </a:xfrm>
          <a:prstGeom prst="rect">
            <a:avLst/>
          </a:prstGeom>
        </p:spPr>
        <p:txBody>
          <a:bodyPr vert="horz" lIns="91440" tIns="45720" rIns="91440" bIns="45720" rtlCol="0" anchor="ctr"/>
          <a:lstStyle>
            <a:lvl1pPr algn="ctr">
              <a:defRPr sz="1200">
                <a:solidFill>
                  <a:schemeClr val="bg1"/>
                </a:solidFill>
              </a:defRPr>
            </a:lvl1pPr>
          </a:lstStyle>
          <a:p>
            <a:endParaRPr lang="en-MX"/>
          </a:p>
        </p:txBody>
      </p:sp>
      <p:sp>
        <p:nvSpPr>
          <p:cNvPr id="11" name="Slide Number Placeholder 5">
            <a:extLst>
              <a:ext uri="{FF2B5EF4-FFF2-40B4-BE49-F238E27FC236}">
                <a16:creationId xmlns:a16="http://schemas.microsoft.com/office/drawing/2014/main" id="{AEC4C0DD-BB11-C1CD-00F4-A93EBD1D594F}"/>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bg1"/>
                </a:solidFill>
              </a:defRPr>
            </a:lvl1pPr>
          </a:lstStyle>
          <a:p>
            <a:fld id="{972582B9-AF53-C740-AF21-7834FEABC526}" type="slidenum">
              <a:rPr lang="en-MX" smtClean="0"/>
              <a:pPr/>
              <a:t>‹Nº›</a:t>
            </a:fld>
            <a:endParaRPr lang="en-MX"/>
          </a:p>
        </p:txBody>
      </p:sp>
      <p:pic>
        <p:nvPicPr>
          <p:cNvPr id="12" name="Graphic 11">
            <a:extLst>
              <a:ext uri="{FF2B5EF4-FFF2-40B4-BE49-F238E27FC236}">
                <a16:creationId xmlns:a16="http://schemas.microsoft.com/office/drawing/2014/main" id="{39E89A32-60FE-EB4E-E7E5-A64A66B52F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15438" y="99217"/>
            <a:ext cx="2641600" cy="482600"/>
          </a:xfrm>
          <a:prstGeom prst="rect">
            <a:avLst/>
          </a:prstGeom>
        </p:spPr>
      </p:pic>
      <p:pic>
        <p:nvPicPr>
          <p:cNvPr id="13" name="Graphic 12">
            <a:extLst>
              <a:ext uri="{FF2B5EF4-FFF2-40B4-BE49-F238E27FC236}">
                <a16:creationId xmlns:a16="http://schemas.microsoft.com/office/drawing/2014/main" id="{26B00925-0DAB-A5D4-73EB-FC6C9D14C40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6400" y="99217"/>
            <a:ext cx="3632200" cy="482600"/>
          </a:xfrm>
          <a:prstGeom prst="rect">
            <a:avLst/>
          </a:prstGeom>
        </p:spPr>
      </p:pic>
    </p:spTree>
    <p:extLst>
      <p:ext uri="{BB962C8B-B14F-4D97-AF65-F5344CB8AC3E}">
        <p14:creationId xmlns:p14="http://schemas.microsoft.com/office/powerpoint/2010/main" val="409620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General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638ECA5-63EB-47CE-907F-31246BFD8058}"/>
              </a:ext>
            </a:extLst>
          </p:cNvPr>
          <p:cNvSpPr>
            <a:spLocks noGrp="1"/>
          </p:cNvSpPr>
          <p:nvPr>
            <p:ph type="ftr" sz="quarter" idx="3"/>
          </p:nvPr>
        </p:nvSpPr>
        <p:spPr>
          <a:xfrm>
            <a:off x="1441868" y="6419057"/>
            <a:ext cx="5409869" cy="365125"/>
          </a:xfrm>
          <a:prstGeom prst="rect">
            <a:avLst/>
          </a:prstGeom>
        </p:spPr>
        <p:txBody>
          <a:bodyPr vert="horz" lIns="91440" tIns="45720" rIns="91440" bIns="45720" rtlCol="0" anchor="ctr"/>
          <a:lstStyle>
            <a:lvl1pPr algn="ctr">
              <a:defRPr sz="1200">
                <a:solidFill>
                  <a:schemeClr val="bg1"/>
                </a:solidFill>
              </a:defRPr>
            </a:lvl1pPr>
          </a:lstStyle>
          <a:p>
            <a:endParaRPr lang="en-MX"/>
          </a:p>
        </p:txBody>
      </p:sp>
      <p:sp>
        <p:nvSpPr>
          <p:cNvPr id="3" name="Slide Number Placeholder 5">
            <a:extLst>
              <a:ext uri="{FF2B5EF4-FFF2-40B4-BE49-F238E27FC236}">
                <a16:creationId xmlns:a16="http://schemas.microsoft.com/office/drawing/2014/main" id="{44E3ACED-6F23-EDA6-FF63-D818CA084860}"/>
              </a:ext>
            </a:extLst>
          </p:cNvPr>
          <p:cNvSpPr>
            <a:spLocks noGrp="1"/>
          </p:cNvSpPr>
          <p:nvPr>
            <p:ph type="sldNum" sz="quarter" idx="4"/>
          </p:nvPr>
        </p:nvSpPr>
        <p:spPr>
          <a:xfrm>
            <a:off x="346794" y="6419057"/>
            <a:ext cx="906696" cy="365125"/>
          </a:xfrm>
          <a:prstGeom prst="rect">
            <a:avLst/>
          </a:prstGeom>
        </p:spPr>
        <p:txBody>
          <a:bodyPr vert="horz" lIns="91440" tIns="45720" rIns="91440" bIns="45720" rtlCol="0" anchor="ctr"/>
          <a:lstStyle>
            <a:lvl1pPr algn="l">
              <a:defRPr sz="1200">
                <a:solidFill>
                  <a:schemeClr val="bg1"/>
                </a:solidFill>
              </a:defRPr>
            </a:lvl1pPr>
          </a:lstStyle>
          <a:p>
            <a:fld id="{972582B9-AF53-C740-AF21-7834FEABC526}" type="slidenum">
              <a:rPr lang="en-MX" smtClean="0"/>
              <a:pPr/>
              <a:t>‹Nº›</a:t>
            </a:fld>
            <a:endParaRPr lang="en-MX"/>
          </a:p>
        </p:txBody>
      </p:sp>
    </p:spTree>
    <p:extLst>
      <p:ext uri="{BB962C8B-B14F-4D97-AF65-F5344CB8AC3E}">
        <p14:creationId xmlns:p14="http://schemas.microsoft.com/office/powerpoint/2010/main" val="283037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F6EBD76-7552-406B-A518-F1F0DD3E1C7D}" type="datetime1">
              <a:rPr lang="es-MX" smtClean="0"/>
              <a:t>25/03/2025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DBC78AE-7F0B-45DF-98E1-F6D9590280B2}" type="slidenum">
              <a:rPr lang="es-MX" smtClean="0"/>
              <a:t>‹Nº›</a:t>
            </a:fld>
            <a:endParaRPr lang="es-MX"/>
          </a:p>
        </p:txBody>
      </p:sp>
    </p:spTree>
    <p:extLst>
      <p:ext uri="{BB962C8B-B14F-4D97-AF65-F5344CB8AC3E}">
        <p14:creationId xmlns:p14="http://schemas.microsoft.com/office/powerpoint/2010/main" val="340038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D6E498D6-44F2-4AE3-9856-D9F7D7AFEB67}" type="datetime1">
              <a:rPr lang="es-MX" smtClean="0"/>
              <a:t>25/03/2025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DBC78AE-7F0B-45DF-98E1-F6D9590280B2}" type="slidenum">
              <a:rPr lang="es-MX" smtClean="0"/>
              <a:t>‹Nº›</a:t>
            </a:fld>
            <a:endParaRPr lang="es-MX"/>
          </a:p>
        </p:txBody>
      </p:sp>
    </p:spTree>
    <p:extLst>
      <p:ext uri="{BB962C8B-B14F-4D97-AF65-F5344CB8AC3E}">
        <p14:creationId xmlns:p14="http://schemas.microsoft.com/office/powerpoint/2010/main" val="208459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5FCBE26-C406-4D22-8747-1A36DC910587}" type="datetime1">
              <a:rPr lang="es-MX" smtClean="0"/>
              <a:t>25/03/2025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DBC78AE-7F0B-45DF-98E1-F6D9590280B2}" type="slidenum">
              <a:rPr lang="es-MX" smtClean="0"/>
              <a:t>‹Nº›</a:t>
            </a:fld>
            <a:endParaRPr lang="es-MX"/>
          </a:p>
        </p:txBody>
      </p:sp>
    </p:spTree>
    <p:extLst>
      <p:ext uri="{BB962C8B-B14F-4D97-AF65-F5344CB8AC3E}">
        <p14:creationId xmlns:p14="http://schemas.microsoft.com/office/powerpoint/2010/main" val="314429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80D51BF-6F6B-434F-957A-F2CD529C1713}" type="datetime1">
              <a:rPr lang="es-MX" smtClean="0"/>
              <a:t>25/03/2025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DBC78AE-7F0B-45DF-98E1-F6D9590280B2}" type="slidenum">
              <a:rPr lang="es-MX" smtClean="0"/>
              <a:t>‹Nº›</a:t>
            </a:fld>
            <a:endParaRPr lang="es-MX"/>
          </a:p>
        </p:txBody>
      </p:sp>
    </p:spTree>
    <p:extLst>
      <p:ext uri="{BB962C8B-B14F-4D97-AF65-F5344CB8AC3E}">
        <p14:creationId xmlns:p14="http://schemas.microsoft.com/office/powerpoint/2010/main" val="269327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3E3D3-4F7A-4D71-9FFD-938276B5BE05}" type="datetime1">
              <a:rPr lang="es-MX" smtClean="0"/>
              <a:t>25/03/2025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DBC78AE-7F0B-45DF-98E1-F6D9590280B2}" type="slidenum">
              <a:rPr lang="es-MX" smtClean="0"/>
              <a:pPr/>
              <a:t>‹Nº›</a:t>
            </a:fld>
            <a:endParaRPr lang="es-MX"/>
          </a:p>
        </p:txBody>
      </p:sp>
    </p:spTree>
    <p:extLst>
      <p:ext uri="{BB962C8B-B14F-4D97-AF65-F5344CB8AC3E}">
        <p14:creationId xmlns:p14="http://schemas.microsoft.com/office/powerpoint/2010/main" val="207362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DFBB2C1-163C-4163-B37B-964DA15E6191}" type="datetime1">
              <a:rPr lang="es-MX" smtClean="0"/>
              <a:t>25/03/2025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DBC78AE-7F0B-45DF-98E1-F6D9590280B2}" type="slidenum">
              <a:rPr lang="es-MX" smtClean="0"/>
              <a:t>‹Nº›</a:t>
            </a:fld>
            <a:endParaRPr lang="es-MX"/>
          </a:p>
        </p:txBody>
      </p:sp>
    </p:spTree>
    <p:extLst>
      <p:ext uri="{BB962C8B-B14F-4D97-AF65-F5344CB8AC3E}">
        <p14:creationId xmlns:p14="http://schemas.microsoft.com/office/powerpoint/2010/main" val="386789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0A1F24-C97F-4CCA-91FC-9B39F516713C}" type="datetime1">
              <a:rPr lang="es-MX" smtClean="0"/>
              <a:t>25/03/2025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DBC78AE-7F0B-45DF-98E1-F6D9590280B2}" type="slidenum">
              <a:rPr lang="es-MX" smtClean="0"/>
              <a:t>‹Nº›</a:t>
            </a:fld>
            <a:endParaRPr lang="es-MX"/>
          </a:p>
        </p:txBody>
      </p:sp>
    </p:spTree>
    <p:extLst>
      <p:ext uri="{BB962C8B-B14F-4D97-AF65-F5344CB8AC3E}">
        <p14:creationId xmlns:p14="http://schemas.microsoft.com/office/powerpoint/2010/main" val="241182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226C0-AFA0-4793-BCC1-31AB085D9825}" type="datetime1">
              <a:rPr lang="es-MX" smtClean="0"/>
              <a:t>25/03/2025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C78AE-7F0B-45DF-98E1-F6D9590280B2}" type="slidenum">
              <a:rPr lang="es-MX" smtClean="0"/>
              <a:t>‹Nº›</a:t>
            </a:fld>
            <a:endParaRPr lang="es-MX"/>
          </a:p>
        </p:txBody>
      </p:sp>
    </p:spTree>
    <p:extLst>
      <p:ext uri="{BB962C8B-B14F-4D97-AF65-F5344CB8AC3E}">
        <p14:creationId xmlns:p14="http://schemas.microsoft.com/office/powerpoint/2010/main" val="17304142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43F8C2-7667-E880-5931-882695B1E3CD}"/>
              </a:ext>
            </a:extLst>
          </p:cNvPr>
          <p:cNvSpPr>
            <a:spLocks noGrp="1"/>
          </p:cNvSpPr>
          <p:nvPr>
            <p:ph type="title"/>
          </p:nvPr>
        </p:nvSpPr>
        <p:spPr>
          <a:xfrm>
            <a:off x="334963" y="775512"/>
            <a:ext cx="11522074" cy="1032538"/>
          </a:xfrm>
          <a:prstGeom prst="rect">
            <a:avLst/>
          </a:prstGeom>
        </p:spPr>
        <p:txBody>
          <a:bodyPr vert="horz" lIns="91440" tIns="45720" rIns="91440" bIns="45720" rtlCol="0" anchor="ctr">
            <a:normAutofit/>
          </a:bodyPr>
          <a:lstStyle/>
          <a:p>
            <a:r>
              <a:rPr lang="en-US"/>
              <a:t>Click to edit Master title style</a:t>
            </a:r>
            <a:endParaRPr lang="en-MX"/>
          </a:p>
        </p:txBody>
      </p:sp>
      <p:sp>
        <p:nvSpPr>
          <p:cNvPr id="3" name="Text Placeholder 2">
            <a:extLst>
              <a:ext uri="{FF2B5EF4-FFF2-40B4-BE49-F238E27FC236}">
                <a16:creationId xmlns:a16="http://schemas.microsoft.com/office/drawing/2014/main" id="{05D07509-4230-AEE3-A34D-0D250BC52341}"/>
              </a:ext>
            </a:extLst>
          </p:cNvPr>
          <p:cNvSpPr>
            <a:spLocks noGrp="1"/>
          </p:cNvSpPr>
          <p:nvPr>
            <p:ph type="body" idx="1"/>
          </p:nvPr>
        </p:nvSpPr>
        <p:spPr>
          <a:xfrm>
            <a:off x="334963" y="1920399"/>
            <a:ext cx="11522074" cy="4353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Tree>
    <p:extLst>
      <p:ext uri="{BB962C8B-B14F-4D97-AF65-F5344CB8AC3E}">
        <p14:creationId xmlns:p14="http://schemas.microsoft.com/office/powerpoint/2010/main" val="19037307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82">
          <p15:clr>
            <a:srgbClr val="F26B43"/>
          </p15:clr>
        </p15:guide>
        <p15:guide id="3" pos="3840">
          <p15:clr>
            <a:srgbClr val="F26B43"/>
          </p15:clr>
        </p15:guide>
        <p15:guide id="4" pos="211">
          <p15:clr>
            <a:srgbClr val="F26B43"/>
          </p15:clr>
        </p15:guide>
        <p15:guide id="5" pos="7469">
          <p15:clr>
            <a:srgbClr val="F26B43"/>
          </p15:clr>
        </p15:guide>
        <p15:guide id="6" orient="horz" pos="3952">
          <p15:clr>
            <a:srgbClr val="F26B43"/>
          </p15:clr>
        </p15:guide>
        <p15:guide id="7" orient="horz" pos="2160">
          <p15:clr>
            <a:srgbClr val="F26B43"/>
          </p15:clr>
        </p15:guide>
        <p15:guide id="8" orient="horz" pos="436">
          <p15:clr>
            <a:srgbClr val="F26B43"/>
          </p15:clr>
        </p15:guide>
        <p15:guide id="9" orient="horz" pos="39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50.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C0C738D-49E9-EDCC-71CA-FDC07252DA0E}"/>
              </a:ext>
            </a:extLst>
          </p:cNvPr>
          <p:cNvSpPr txBox="1"/>
          <p:nvPr/>
        </p:nvSpPr>
        <p:spPr>
          <a:xfrm>
            <a:off x="853846" y="5268361"/>
            <a:ext cx="10791130" cy="523220"/>
          </a:xfrm>
          <a:prstGeom prst="rect">
            <a:avLst/>
          </a:prstGeom>
          <a:solidFill>
            <a:srgbClr val="8E0000"/>
          </a:solidFill>
        </p:spPr>
        <p:txBody>
          <a:bodyPr wrap="square" lIns="91440" tIns="45720" rIns="91440" bIns="45720" anchor="t">
            <a:spAutoFit/>
          </a:bodyPr>
          <a:lstStyle/>
          <a:p>
            <a:pPr algn="ctr"/>
            <a:r>
              <a:rPr lang="es-MX" sz="2800" b="1">
                <a:solidFill>
                  <a:schemeClr val="bg1"/>
                </a:solidFill>
              </a:rPr>
              <a:t>Orientaciones para construir el plan de evangelización de la localidad</a:t>
            </a:r>
            <a:endParaRPr lang="es-ES">
              <a:solidFill>
                <a:schemeClr val="bg1"/>
              </a:solidFill>
            </a:endParaRPr>
          </a:p>
        </p:txBody>
      </p:sp>
    </p:spTree>
    <p:extLst>
      <p:ext uri="{BB962C8B-B14F-4D97-AF65-F5344CB8AC3E}">
        <p14:creationId xmlns:p14="http://schemas.microsoft.com/office/powerpoint/2010/main" val="112560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CA378-5FD9-4F59-E17F-C0025C4B62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5034449-BCCB-D7C5-F34A-96FBA00DB119}"/>
              </a:ext>
            </a:extLst>
          </p:cNvPr>
          <p:cNvSpPr txBox="1">
            <a:spLocks/>
          </p:cNvSpPr>
          <p:nvPr/>
        </p:nvSpPr>
        <p:spPr>
          <a:xfrm>
            <a:off x="913931" y="1785668"/>
            <a:ext cx="4116095" cy="377218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nSpc>
                <a:spcPct val="100000"/>
              </a:lnSpc>
            </a:pPr>
            <a:r>
              <a:rPr lang="es-MX" sz="2800">
                <a:solidFill>
                  <a:srgbClr val="6B8EA2"/>
                </a:solidFill>
              </a:rPr>
              <a:t>Un carisma, </a:t>
            </a:r>
            <a:br>
              <a:rPr lang="es-MX" sz="2800">
                <a:solidFill>
                  <a:srgbClr val="6B8EA2"/>
                </a:solidFill>
              </a:rPr>
            </a:br>
            <a:r>
              <a:rPr lang="es-MX" sz="2800">
                <a:solidFill>
                  <a:srgbClr val="6B8EA2"/>
                </a:solidFill>
              </a:rPr>
              <a:t>una misión común, </a:t>
            </a:r>
            <a:br>
              <a:rPr lang="es-MX" sz="2800">
                <a:solidFill>
                  <a:srgbClr val="6B8EA2"/>
                </a:solidFill>
              </a:rPr>
            </a:br>
            <a:r>
              <a:rPr lang="es-MX" sz="2800">
                <a:solidFill>
                  <a:srgbClr val="6B8EA2"/>
                </a:solidFill>
              </a:rPr>
              <a:t>una localidad,</a:t>
            </a:r>
            <a:br>
              <a:rPr lang="es-MX" sz="2800">
                <a:solidFill>
                  <a:srgbClr val="6B8EA2"/>
                </a:solidFill>
              </a:rPr>
            </a:br>
            <a:r>
              <a:rPr lang="es-MX" sz="2800">
                <a:solidFill>
                  <a:srgbClr val="6B8EA2"/>
                </a:solidFill>
              </a:rPr>
              <a:t>una misma sociedad,</a:t>
            </a:r>
            <a:br>
              <a:rPr lang="es-MX" sz="2800">
                <a:solidFill>
                  <a:srgbClr val="6B8EA2"/>
                </a:solidFill>
              </a:rPr>
            </a:br>
            <a:r>
              <a:rPr lang="es-MX" sz="2800">
                <a:solidFill>
                  <a:srgbClr val="6B8EA2"/>
                </a:solidFill>
              </a:rPr>
              <a:t>un RC vivido en plenitud </a:t>
            </a:r>
            <a:br>
              <a:rPr lang="es-MX" sz="2800">
                <a:solidFill>
                  <a:srgbClr val="6B8EA2"/>
                </a:solidFill>
              </a:rPr>
            </a:br>
            <a:r>
              <a:rPr lang="es-MX" sz="2800" i="1">
                <a:solidFill>
                  <a:srgbClr val="6B8EA2"/>
                </a:solidFill>
              </a:rPr>
              <a:t>desde la identidad de todos sus componentes</a:t>
            </a:r>
          </a:p>
        </p:txBody>
      </p:sp>
      <p:sp>
        <p:nvSpPr>
          <p:cNvPr id="3" name="Rectángulo 2">
            <a:extLst>
              <a:ext uri="{FF2B5EF4-FFF2-40B4-BE49-F238E27FC236}">
                <a16:creationId xmlns:a16="http://schemas.microsoft.com/office/drawing/2014/main" id="{BD83F36A-B7CD-3A94-6C19-138671570280}"/>
              </a:ext>
            </a:extLst>
          </p:cNvPr>
          <p:cNvSpPr/>
          <p:nvPr/>
        </p:nvSpPr>
        <p:spPr>
          <a:xfrm>
            <a:off x="142821" y="5617464"/>
            <a:ext cx="5712707" cy="5716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a:solidFill>
                  <a:schemeClr val="tx1"/>
                </a:solidFill>
              </a:rPr>
              <a:t>“El Creador de la diversidad es el Autor de la Unidad” </a:t>
            </a:r>
          </a:p>
        </p:txBody>
      </p:sp>
      <p:pic>
        <p:nvPicPr>
          <p:cNvPr id="4" name="Imagen 3" descr="Icono&#10;&#10;Descripción generada automáticamente">
            <a:extLst>
              <a:ext uri="{FF2B5EF4-FFF2-40B4-BE49-F238E27FC236}">
                <a16:creationId xmlns:a16="http://schemas.microsoft.com/office/drawing/2014/main" id="{53D3967A-66AA-5E84-C5D2-EC5314EAC3BD}"/>
              </a:ext>
            </a:extLst>
          </p:cNvPr>
          <p:cNvPicPr>
            <a:picLocks noChangeAspect="1"/>
          </p:cNvPicPr>
          <p:nvPr/>
        </p:nvPicPr>
        <p:blipFill>
          <a:blip r:embed="rId3">
            <a:duotone>
              <a:schemeClr val="accent4">
                <a:shade val="45000"/>
                <a:satMod val="135000"/>
              </a:schemeClr>
              <a:prstClr val="white"/>
            </a:duotone>
          </a:blip>
          <a:srcRect l="30733" t="30203" r="10721" b="30557"/>
          <a:stretch/>
        </p:blipFill>
        <p:spPr>
          <a:xfrm>
            <a:off x="10158329" y="2795714"/>
            <a:ext cx="2033671" cy="1363070"/>
          </a:xfrm>
          <a:prstGeom prst="rect">
            <a:avLst/>
          </a:prstGeom>
          <a:noFill/>
          <a:ln>
            <a:noFill/>
          </a:ln>
        </p:spPr>
      </p:pic>
      <p:sp>
        <p:nvSpPr>
          <p:cNvPr id="5" name="Rectángulo: esquinas redondeadas 4">
            <a:extLst>
              <a:ext uri="{FF2B5EF4-FFF2-40B4-BE49-F238E27FC236}">
                <a16:creationId xmlns:a16="http://schemas.microsoft.com/office/drawing/2014/main" id="{324A6B7D-679C-0854-F608-A528272720D3}"/>
              </a:ext>
            </a:extLst>
          </p:cNvPr>
          <p:cNvSpPr/>
          <p:nvPr/>
        </p:nvSpPr>
        <p:spPr>
          <a:xfrm>
            <a:off x="6149227" y="1059567"/>
            <a:ext cx="4788224" cy="320735"/>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esquinas redondeadas 5">
            <a:extLst>
              <a:ext uri="{FF2B5EF4-FFF2-40B4-BE49-F238E27FC236}">
                <a16:creationId xmlns:a16="http://schemas.microsoft.com/office/drawing/2014/main" id="{56D98CC8-D25B-AD6C-CF81-60486B915F24}"/>
              </a:ext>
            </a:extLst>
          </p:cNvPr>
          <p:cNvSpPr/>
          <p:nvPr/>
        </p:nvSpPr>
        <p:spPr>
          <a:xfrm>
            <a:off x="6149227" y="5896639"/>
            <a:ext cx="4788224" cy="320735"/>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esquinas redondeadas 6">
            <a:extLst>
              <a:ext uri="{FF2B5EF4-FFF2-40B4-BE49-F238E27FC236}">
                <a16:creationId xmlns:a16="http://schemas.microsoft.com/office/drawing/2014/main" id="{D1583AB7-A639-CBEB-942E-261CE0EE9BE4}"/>
              </a:ext>
            </a:extLst>
          </p:cNvPr>
          <p:cNvSpPr/>
          <p:nvPr/>
        </p:nvSpPr>
        <p:spPr>
          <a:xfrm>
            <a:off x="6151636" y="1138658"/>
            <a:ext cx="312013" cy="4866357"/>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esquinas redondeadas 7">
            <a:extLst>
              <a:ext uri="{FF2B5EF4-FFF2-40B4-BE49-F238E27FC236}">
                <a16:creationId xmlns:a16="http://schemas.microsoft.com/office/drawing/2014/main" id="{8D959884-CE56-710F-6845-A9A8BCEDD714}"/>
              </a:ext>
            </a:extLst>
          </p:cNvPr>
          <p:cNvSpPr/>
          <p:nvPr/>
        </p:nvSpPr>
        <p:spPr>
          <a:xfrm>
            <a:off x="10625438" y="1201666"/>
            <a:ext cx="312013" cy="1036568"/>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esquinas redondeadas 8">
            <a:extLst>
              <a:ext uri="{FF2B5EF4-FFF2-40B4-BE49-F238E27FC236}">
                <a16:creationId xmlns:a16="http://schemas.microsoft.com/office/drawing/2014/main" id="{0F331BA3-A50A-9AEC-1367-394C7CC02797}"/>
              </a:ext>
            </a:extLst>
          </p:cNvPr>
          <p:cNvSpPr/>
          <p:nvPr/>
        </p:nvSpPr>
        <p:spPr>
          <a:xfrm>
            <a:off x="10619488" y="4905771"/>
            <a:ext cx="312013" cy="1036568"/>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26C3D498-2EFD-80AD-454C-D12AA23AC539}"/>
              </a:ext>
            </a:extLst>
          </p:cNvPr>
          <p:cNvSpPr/>
          <p:nvPr/>
        </p:nvSpPr>
        <p:spPr>
          <a:xfrm>
            <a:off x="6887755" y="1701174"/>
            <a:ext cx="941695" cy="696036"/>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ECYD</a:t>
            </a:r>
          </a:p>
        </p:txBody>
      </p:sp>
      <p:sp>
        <p:nvSpPr>
          <p:cNvPr id="11" name="Rectángulo 10">
            <a:extLst>
              <a:ext uri="{FF2B5EF4-FFF2-40B4-BE49-F238E27FC236}">
                <a16:creationId xmlns:a16="http://schemas.microsoft.com/office/drawing/2014/main" id="{CD778DA9-38CE-FAB7-E1AA-8271C8CD93BD}"/>
              </a:ext>
            </a:extLst>
          </p:cNvPr>
          <p:cNvSpPr/>
          <p:nvPr/>
        </p:nvSpPr>
        <p:spPr>
          <a:xfrm>
            <a:off x="8022061" y="1584330"/>
            <a:ext cx="962556" cy="750883"/>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Jóvenes</a:t>
            </a:r>
          </a:p>
        </p:txBody>
      </p:sp>
      <p:sp>
        <p:nvSpPr>
          <p:cNvPr id="12" name="Rectángulo 11">
            <a:extLst>
              <a:ext uri="{FF2B5EF4-FFF2-40B4-BE49-F238E27FC236}">
                <a16:creationId xmlns:a16="http://schemas.microsoft.com/office/drawing/2014/main" id="{480D7690-5D8B-ED39-AEC6-8FED68C2089E}"/>
              </a:ext>
            </a:extLst>
          </p:cNvPr>
          <p:cNvSpPr/>
          <p:nvPr/>
        </p:nvSpPr>
        <p:spPr>
          <a:xfrm>
            <a:off x="9370649" y="1665888"/>
            <a:ext cx="941695" cy="696036"/>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Adultos</a:t>
            </a:r>
          </a:p>
        </p:txBody>
      </p:sp>
      <p:sp>
        <p:nvSpPr>
          <p:cNvPr id="13" name="Rectángulo 12">
            <a:extLst>
              <a:ext uri="{FF2B5EF4-FFF2-40B4-BE49-F238E27FC236}">
                <a16:creationId xmlns:a16="http://schemas.microsoft.com/office/drawing/2014/main" id="{B822E7F9-91ED-DA7F-2CAD-71459D828DC7}"/>
              </a:ext>
            </a:extLst>
          </p:cNvPr>
          <p:cNvSpPr/>
          <p:nvPr/>
        </p:nvSpPr>
        <p:spPr>
          <a:xfrm>
            <a:off x="6643529" y="2732964"/>
            <a:ext cx="941695" cy="696036"/>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Colegio</a:t>
            </a:r>
          </a:p>
        </p:txBody>
      </p:sp>
      <p:sp>
        <p:nvSpPr>
          <p:cNvPr id="14" name="Rectángulo 13">
            <a:extLst>
              <a:ext uri="{FF2B5EF4-FFF2-40B4-BE49-F238E27FC236}">
                <a16:creationId xmlns:a16="http://schemas.microsoft.com/office/drawing/2014/main" id="{24D1CDD7-4D71-3891-EE83-A0EFDFC4296A}"/>
              </a:ext>
            </a:extLst>
          </p:cNvPr>
          <p:cNvSpPr/>
          <p:nvPr/>
        </p:nvSpPr>
        <p:spPr>
          <a:xfrm>
            <a:off x="6952044" y="4915497"/>
            <a:ext cx="1350057" cy="750815"/>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Universidad</a:t>
            </a:r>
          </a:p>
        </p:txBody>
      </p:sp>
      <p:sp>
        <p:nvSpPr>
          <p:cNvPr id="15" name="Rectángulo 14">
            <a:extLst>
              <a:ext uri="{FF2B5EF4-FFF2-40B4-BE49-F238E27FC236}">
                <a16:creationId xmlns:a16="http://schemas.microsoft.com/office/drawing/2014/main" id="{CA508212-FC9D-9031-C17B-653DB9FF162E}"/>
              </a:ext>
            </a:extLst>
          </p:cNvPr>
          <p:cNvSpPr/>
          <p:nvPr/>
        </p:nvSpPr>
        <p:spPr>
          <a:xfrm>
            <a:off x="8724914" y="4836242"/>
            <a:ext cx="1587430" cy="750815"/>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Comunidades LC, CRC, LCRC</a:t>
            </a:r>
          </a:p>
        </p:txBody>
      </p:sp>
      <p:sp>
        <p:nvSpPr>
          <p:cNvPr id="16" name="Rectángulo 15">
            <a:extLst>
              <a:ext uri="{FF2B5EF4-FFF2-40B4-BE49-F238E27FC236}">
                <a16:creationId xmlns:a16="http://schemas.microsoft.com/office/drawing/2014/main" id="{66399D99-7572-53D9-9D72-A6D635945B48}"/>
              </a:ext>
            </a:extLst>
          </p:cNvPr>
          <p:cNvSpPr/>
          <p:nvPr/>
        </p:nvSpPr>
        <p:spPr>
          <a:xfrm>
            <a:off x="6736138" y="3813610"/>
            <a:ext cx="1121246" cy="750814"/>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t>apostolados</a:t>
            </a:r>
            <a:endParaRPr lang="es-MX"/>
          </a:p>
        </p:txBody>
      </p:sp>
      <p:sp>
        <p:nvSpPr>
          <p:cNvPr id="17" name="Rectángulo 16">
            <a:extLst>
              <a:ext uri="{FF2B5EF4-FFF2-40B4-BE49-F238E27FC236}">
                <a16:creationId xmlns:a16="http://schemas.microsoft.com/office/drawing/2014/main" id="{6A2A63AD-13A1-BD3B-E122-824E263C2085}"/>
              </a:ext>
            </a:extLst>
          </p:cNvPr>
          <p:cNvSpPr/>
          <p:nvPr/>
        </p:nvSpPr>
        <p:spPr>
          <a:xfrm>
            <a:off x="8003970" y="2896633"/>
            <a:ext cx="2007773" cy="13630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a:solidFill>
                  <a:schemeClr val="tx1"/>
                </a:solidFill>
              </a:rPr>
              <a:t>Localidad:</a:t>
            </a:r>
          </a:p>
          <a:p>
            <a:pPr algn="ctr"/>
            <a:r>
              <a:rPr lang="es-MX" b="1">
                <a:solidFill>
                  <a:schemeClr val="tx1"/>
                </a:solidFill>
              </a:rPr>
              <a:t>Comunidad orante de apóstoles en salida</a:t>
            </a:r>
          </a:p>
        </p:txBody>
      </p:sp>
    </p:spTree>
    <p:extLst>
      <p:ext uri="{BB962C8B-B14F-4D97-AF65-F5344CB8AC3E}">
        <p14:creationId xmlns:p14="http://schemas.microsoft.com/office/powerpoint/2010/main" val="252701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C3C37-49FA-F9B7-BA38-ED5A4F1915D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0A73C2D-84DE-D7F3-FB68-8CACACBB6A0F}"/>
              </a:ext>
            </a:extLst>
          </p:cNvPr>
          <p:cNvSpPr txBox="1"/>
          <p:nvPr/>
        </p:nvSpPr>
        <p:spPr>
          <a:xfrm>
            <a:off x="876047" y="1733510"/>
            <a:ext cx="10439905" cy="2554545"/>
          </a:xfrm>
          <a:prstGeom prst="rect">
            <a:avLst/>
          </a:prstGeom>
          <a:noFill/>
        </p:spPr>
        <p:txBody>
          <a:bodyPr wrap="square" rtlCol="0">
            <a:spAutoFit/>
          </a:bodyPr>
          <a:lstStyle/>
          <a:p>
            <a:r>
              <a:rPr lang="es-MX" sz="3200" b="1">
                <a:solidFill>
                  <a:srgbClr val="8E0000"/>
                </a:solidFill>
                <a:latin typeface="Montserrat" panose="00000500000000000000" pitchFamily="2" charset="0"/>
              </a:rPr>
              <a:t>Objetivos: </a:t>
            </a:r>
          </a:p>
          <a:p>
            <a:endParaRPr lang="es-MX" sz="3200" b="1">
              <a:latin typeface="Montserrat" panose="00000500000000000000" pitchFamily="2" charset="0"/>
            </a:endParaRPr>
          </a:p>
          <a:p>
            <a:pPr marL="457200" indent="-457200">
              <a:buFont typeface="Wingdings" panose="05000000000000000000" pitchFamily="2" charset="2"/>
              <a:buChar char="§"/>
            </a:pPr>
            <a:r>
              <a:rPr lang="es-MX" sz="3200">
                <a:latin typeface="Montserrat" panose="00000500000000000000" pitchFamily="2" charset="0"/>
              </a:rPr>
              <a:t>Dar orientaciones sobre cómo discernir  y elaborar el plan de evangelización de una localidad. </a:t>
            </a:r>
          </a:p>
        </p:txBody>
      </p:sp>
    </p:spTree>
    <p:extLst>
      <p:ext uri="{BB962C8B-B14F-4D97-AF65-F5344CB8AC3E}">
        <p14:creationId xmlns:p14="http://schemas.microsoft.com/office/powerpoint/2010/main" val="99223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E4E6-ED5B-8519-32FF-ACB037E7C983}"/>
            </a:ext>
          </a:extLst>
        </p:cNvPr>
        <p:cNvGrpSpPr/>
        <p:nvPr/>
      </p:nvGrpSpPr>
      <p:grpSpPr>
        <a:xfrm>
          <a:off x="0" y="0"/>
          <a:ext cx="0" cy="0"/>
          <a:chOff x="0" y="0"/>
          <a:chExt cx="0" cy="0"/>
        </a:xfrm>
      </p:grpSpPr>
      <p:sp>
        <p:nvSpPr>
          <p:cNvPr id="2" name="Google Shape;353;p29">
            <a:extLst>
              <a:ext uri="{FF2B5EF4-FFF2-40B4-BE49-F238E27FC236}">
                <a16:creationId xmlns:a16="http://schemas.microsoft.com/office/drawing/2014/main" id="{5AC3A658-C71E-F25D-178D-FA7D9799017D}"/>
              </a:ext>
            </a:extLst>
          </p:cNvPr>
          <p:cNvSpPr/>
          <p:nvPr/>
        </p:nvSpPr>
        <p:spPr>
          <a:xfrm>
            <a:off x="8217031" y="2458902"/>
            <a:ext cx="2701722" cy="2013008"/>
          </a:xfrm>
          <a:prstGeom prst="rect">
            <a:avLst/>
          </a:prstGeom>
          <a:solidFill>
            <a:schemeClr val="bg1">
              <a:lumMod val="95000"/>
            </a:schemeClr>
          </a:solidFill>
          <a:ln>
            <a:noFill/>
          </a:ln>
        </p:spPr>
        <p:txBody>
          <a:bodyPr spcFirstLastPara="1" wrap="square" lIns="91425" tIns="91425" rIns="91425" bIns="91425" anchor="ctr" anchorCtr="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Display" panose="020B0004020202020204" pitchFamily="34" charset="0"/>
            </a:endParaRPr>
          </a:p>
        </p:txBody>
      </p:sp>
      <p:sp>
        <p:nvSpPr>
          <p:cNvPr id="3" name="Google Shape;353;p29">
            <a:extLst>
              <a:ext uri="{FF2B5EF4-FFF2-40B4-BE49-F238E27FC236}">
                <a16:creationId xmlns:a16="http://schemas.microsoft.com/office/drawing/2014/main" id="{9C846AE4-42F1-30FE-B4AF-872641BEC4F4}"/>
              </a:ext>
            </a:extLst>
          </p:cNvPr>
          <p:cNvSpPr/>
          <p:nvPr/>
        </p:nvSpPr>
        <p:spPr>
          <a:xfrm>
            <a:off x="4745137" y="2478059"/>
            <a:ext cx="2701722" cy="2013008"/>
          </a:xfrm>
          <a:prstGeom prst="rect">
            <a:avLst/>
          </a:prstGeom>
          <a:solidFill>
            <a:schemeClr val="bg1">
              <a:lumMod val="95000"/>
            </a:schemeClr>
          </a:solidFill>
          <a:ln>
            <a:noFill/>
          </a:ln>
        </p:spPr>
        <p:txBody>
          <a:bodyPr spcFirstLastPara="1" wrap="square" lIns="91425" tIns="91425" rIns="91425" bIns="91425" anchor="ctr" anchorCtr="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Display" panose="020B0004020202020204" pitchFamily="34" charset="0"/>
            </a:endParaRPr>
          </a:p>
        </p:txBody>
      </p:sp>
      <p:sp>
        <p:nvSpPr>
          <p:cNvPr id="4" name="Google Shape;353;p29">
            <a:extLst>
              <a:ext uri="{FF2B5EF4-FFF2-40B4-BE49-F238E27FC236}">
                <a16:creationId xmlns:a16="http://schemas.microsoft.com/office/drawing/2014/main" id="{D24DEF0A-9AC7-CB83-A0FE-FE2A55936D0F}"/>
              </a:ext>
            </a:extLst>
          </p:cNvPr>
          <p:cNvSpPr/>
          <p:nvPr/>
        </p:nvSpPr>
        <p:spPr>
          <a:xfrm>
            <a:off x="1064324" y="2478059"/>
            <a:ext cx="2701722" cy="2013008"/>
          </a:xfrm>
          <a:prstGeom prst="rect">
            <a:avLst/>
          </a:prstGeom>
          <a:solidFill>
            <a:schemeClr val="bg1">
              <a:lumMod val="95000"/>
            </a:schemeClr>
          </a:solidFill>
          <a:ln>
            <a:noFill/>
          </a:ln>
        </p:spPr>
        <p:txBody>
          <a:bodyPr spcFirstLastPara="1" wrap="square" lIns="91425" tIns="91425" rIns="91425" bIns="91425" anchor="ctr" anchorCtr="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Display" panose="020B0004020202020204" pitchFamily="34" charset="0"/>
            </a:endParaRPr>
          </a:p>
        </p:txBody>
      </p:sp>
      <p:sp>
        <p:nvSpPr>
          <p:cNvPr id="5" name="Google Shape;353;p29">
            <a:extLst>
              <a:ext uri="{FF2B5EF4-FFF2-40B4-BE49-F238E27FC236}">
                <a16:creationId xmlns:a16="http://schemas.microsoft.com/office/drawing/2014/main" id="{432AC2DE-7D29-70A0-B533-1939877FE665}"/>
              </a:ext>
            </a:extLst>
          </p:cNvPr>
          <p:cNvSpPr/>
          <p:nvPr/>
        </p:nvSpPr>
        <p:spPr>
          <a:xfrm>
            <a:off x="8217031" y="2301042"/>
            <a:ext cx="2701722" cy="2153788"/>
          </a:xfrm>
          <a:prstGeom prst="rect">
            <a:avLst/>
          </a:prstGeom>
          <a:solidFill>
            <a:schemeClr val="bg1">
              <a:lumMod val="95000"/>
            </a:schemeClr>
          </a:solidFill>
          <a:ln>
            <a:noFill/>
          </a:ln>
        </p:spPr>
        <p:txBody>
          <a:bodyPr spcFirstLastPara="1" wrap="square" lIns="91425" tIns="91425" rIns="91425" bIns="91425" anchor="ctr" anchorCtr="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Display" panose="020B0004020202020204" pitchFamily="34" charset="0"/>
            </a:endParaRPr>
          </a:p>
        </p:txBody>
      </p:sp>
      <p:sp>
        <p:nvSpPr>
          <p:cNvPr id="6" name="Google Shape;353;p29">
            <a:extLst>
              <a:ext uri="{FF2B5EF4-FFF2-40B4-BE49-F238E27FC236}">
                <a16:creationId xmlns:a16="http://schemas.microsoft.com/office/drawing/2014/main" id="{3438D4D4-7F00-EB2E-FA30-680CE7D7E371}"/>
              </a:ext>
            </a:extLst>
          </p:cNvPr>
          <p:cNvSpPr/>
          <p:nvPr/>
        </p:nvSpPr>
        <p:spPr>
          <a:xfrm>
            <a:off x="4745139" y="2301042"/>
            <a:ext cx="2701722" cy="2013008"/>
          </a:xfrm>
          <a:prstGeom prst="rect">
            <a:avLst/>
          </a:prstGeom>
          <a:solidFill>
            <a:schemeClr val="bg1">
              <a:lumMod val="95000"/>
            </a:schemeClr>
          </a:solidFill>
          <a:ln>
            <a:noFill/>
          </a:ln>
        </p:spPr>
        <p:txBody>
          <a:bodyPr spcFirstLastPara="1" wrap="square" lIns="91425" tIns="91425" rIns="91425" bIns="91425" anchor="ctr" anchorCtr="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Display" panose="020B0004020202020204" pitchFamily="34" charset="0"/>
            </a:endParaRPr>
          </a:p>
        </p:txBody>
      </p:sp>
      <p:sp>
        <p:nvSpPr>
          <p:cNvPr id="7" name="Google Shape;353;p29">
            <a:extLst>
              <a:ext uri="{FF2B5EF4-FFF2-40B4-BE49-F238E27FC236}">
                <a16:creationId xmlns:a16="http://schemas.microsoft.com/office/drawing/2014/main" id="{27B13B79-7713-94B6-D575-A5DE0210078A}"/>
              </a:ext>
            </a:extLst>
          </p:cNvPr>
          <p:cNvSpPr/>
          <p:nvPr/>
        </p:nvSpPr>
        <p:spPr>
          <a:xfrm>
            <a:off x="4745137" y="2835670"/>
            <a:ext cx="2701722" cy="1063750"/>
          </a:xfrm>
          <a:prstGeom prst="rect">
            <a:avLst/>
          </a:prstGeom>
          <a:solidFill>
            <a:schemeClr val="accent3"/>
          </a:solidFill>
          <a:ln>
            <a:noFill/>
          </a:ln>
        </p:spPr>
        <p:txBody>
          <a:bodyPr spcFirstLastPara="1" wrap="square" lIns="91425" tIns="91425" rIns="91425" bIns="91425" anchor="ctr" anchorCtr="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a:lnSpc>
                <a:spcPct val="100000"/>
              </a:lnSpc>
              <a:spcBef>
                <a:spcPts val="0"/>
              </a:spcBef>
              <a:spcAft>
                <a:spcPts val="0"/>
              </a:spcAft>
              <a:buNone/>
              <a:tabLst/>
              <a:defRPr/>
            </a:pPr>
            <a:r>
              <a:rPr lang="es-MX" sz="2000">
                <a:solidFill>
                  <a:prstClr val="white"/>
                </a:solidFill>
                <a:latin typeface="Aptos Display"/>
                <a:cs typeface="Calibri"/>
              </a:rPr>
              <a:t>Marco Estratégico de la FRC</a:t>
            </a:r>
            <a:endParaRPr lang="es-ES"/>
          </a:p>
        </p:txBody>
      </p:sp>
      <p:sp>
        <p:nvSpPr>
          <p:cNvPr id="8" name="Google Shape;353;p29">
            <a:extLst>
              <a:ext uri="{FF2B5EF4-FFF2-40B4-BE49-F238E27FC236}">
                <a16:creationId xmlns:a16="http://schemas.microsoft.com/office/drawing/2014/main" id="{10212687-65EC-5756-AE29-1E0E6484C977}"/>
              </a:ext>
            </a:extLst>
          </p:cNvPr>
          <p:cNvSpPr/>
          <p:nvPr/>
        </p:nvSpPr>
        <p:spPr>
          <a:xfrm>
            <a:off x="1064326" y="2301042"/>
            <a:ext cx="2701722" cy="2013008"/>
          </a:xfrm>
          <a:prstGeom prst="rect">
            <a:avLst/>
          </a:prstGeom>
          <a:solidFill>
            <a:schemeClr val="bg1">
              <a:lumMod val="95000"/>
            </a:schemeClr>
          </a:solidFill>
          <a:ln>
            <a:noFill/>
          </a:ln>
        </p:spPr>
        <p:txBody>
          <a:bodyPr spcFirstLastPara="1" wrap="square" lIns="91425" tIns="91425" rIns="91425" bIns="91425" anchor="ctr" anchorCtr="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Display" panose="020B0004020202020204" pitchFamily="34" charset="0"/>
            </a:endParaRPr>
          </a:p>
        </p:txBody>
      </p:sp>
      <p:sp>
        <p:nvSpPr>
          <p:cNvPr id="9" name="Google Shape;353;p29">
            <a:extLst>
              <a:ext uri="{FF2B5EF4-FFF2-40B4-BE49-F238E27FC236}">
                <a16:creationId xmlns:a16="http://schemas.microsoft.com/office/drawing/2014/main" id="{D4FE59F3-33F6-FF70-4875-9A2CB96D009D}"/>
              </a:ext>
            </a:extLst>
          </p:cNvPr>
          <p:cNvSpPr/>
          <p:nvPr/>
        </p:nvSpPr>
        <p:spPr>
          <a:xfrm>
            <a:off x="1064324" y="2850659"/>
            <a:ext cx="2701722" cy="1063750"/>
          </a:xfrm>
          <a:prstGeom prst="rect">
            <a:avLst/>
          </a:prstGeom>
          <a:solidFill>
            <a:schemeClr val="accent4"/>
          </a:solidFill>
          <a:ln>
            <a:noFill/>
          </a:ln>
        </p:spPr>
        <p:txBody>
          <a:bodyPr spcFirstLastPara="1" wrap="square" lIns="91425" tIns="91425" rIns="91425" bIns="91425" anchor="ctr" anchorCtr="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a:lnSpc>
                <a:spcPct val="100000"/>
              </a:lnSpc>
              <a:spcBef>
                <a:spcPts val="0"/>
              </a:spcBef>
              <a:spcAft>
                <a:spcPts val="0"/>
              </a:spcAft>
              <a:buNone/>
              <a:tabLst/>
              <a:defRPr/>
            </a:pPr>
            <a:r>
              <a:rPr lang="es-MX" sz="2000">
                <a:solidFill>
                  <a:prstClr val="white"/>
                </a:solidFill>
                <a:latin typeface="Aptos Display"/>
                <a:cs typeface="Calibri"/>
              </a:rPr>
              <a:t>Alineación  post Convención General de la FRC</a:t>
            </a:r>
            <a:endParaRPr lang="es-ES"/>
          </a:p>
        </p:txBody>
      </p:sp>
      <p:sp>
        <p:nvSpPr>
          <p:cNvPr id="10" name="Google Shape;353;p29">
            <a:extLst>
              <a:ext uri="{FF2B5EF4-FFF2-40B4-BE49-F238E27FC236}">
                <a16:creationId xmlns:a16="http://schemas.microsoft.com/office/drawing/2014/main" id="{7929C92B-AB19-0515-1368-9350C02D6EE9}"/>
              </a:ext>
            </a:extLst>
          </p:cNvPr>
          <p:cNvSpPr/>
          <p:nvPr/>
        </p:nvSpPr>
        <p:spPr>
          <a:xfrm>
            <a:off x="8217031" y="2835670"/>
            <a:ext cx="2701722" cy="1063750"/>
          </a:xfrm>
          <a:prstGeom prst="rect">
            <a:avLst/>
          </a:prstGeom>
          <a:solidFill>
            <a:schemeClr val="accent2"/>
          </a:solidFill>
          <a:ln>
            <a:noFill/>
          </a:ln>
        </p:spPr>
        <p:txBody>
          <a:bodyPr spcFirstLastPara="1" wrap="square" lIns="91425" tIns="91425" rIns="91425" bIns="91425" anchor="ctr" anchorCtr="0">
            <a:no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a:lnSpc>
                <a:spcPct val="100000"/>
              </a:lnSpc>
              <a:spcBef>
                <a:spcPts val="0"/>
              </a:spcBef>
              <a:spcAft>
                <a:spcPts val="0"/>
              </a:spcAft>
              <a:buNone/>
              <a:tabLst/>
              <a:defRPr/>
            </a:pPr>
            <a:r>
              <a:rPr lang="es-MX" sz="2000">
                <a:solidFill>
                  <a:prstClr val="white"/>
                </a:solidFill>
                <a:latin typeface="Aptos Display"/>
                <a:cs typeface="Calibri"/>
              </a:rPr>
              <a:t>Plan estratégico de </a:t>
            </a:r>
          </a:p>
          <a:p>
            <a:pPr marL="0" marR="0" lvl="0" indent="0" algn="ctr" defTabSz="914400">
              <a:lnSpc>
                <a:spcPct val="100000"/>
              </a:lnSpc>
              <a:spcBef>
                <a:spcPts val="0"/>
              </a:spcBef>
              <a:spcAft>
                <a:spcPts val="0"/>
              </a:spcAft>
              <a:buNone/>
              <a:tabLst/>
              <a:defRPr/>
            </a:pPr>
            <a:r>
              <a:rPr lang="es-MX" sz="2000">
                <a:solidFill>
                  <a:prstClr val="white"/>
                </a:solidFill>
                <a:latin typeface="Aptos Display"/>
                <a:cs typeface="Calibri"/>
              </a:rPr>
              <a:t>la localidad</a:t>
            </a:r>
            <a:endParaRPr lang="es-ES"/>
          </a:p>
        </p:txBody>
      </p:sp>
      <p:sp>
        <p:nvSpPr>
          <p:cNvPr id="11" name="CuadroTexto 10">
            <a:extLst>
              <a:ext uri="{FF2B5EF4-FFF2-40B4-BE49-F238E27FC236}">
                <a16:creationId xmlns:a16="http://schemas.microsoft.com/office/drawing/2014/main" id="{9E564805-12D0-5638-D77D-F5BC03530DD0}"/>
              </a:ext>
            </a:extLst>
          </p:cNvPr>
          <p:cNvSpPr txBox="1"/>
          <p:nvPr/>
        </p:nvSpPr>
        <p:spPr>
          <a:xfrm>
            <a:off x="1064324" y="1376300"/>
            <a:ext cx="9854429" cy="369332"/>
          </a:xfrm>
          <a:prstGeom prst="rect">
            <a:avLst/>
          </a:prstGeom>
          <a:noFill/>
          <a:ln>
            <a:solidFill>
              <a:schemeClr val="accent3"/>
            </a:solidFill>
          </a:ln>
        </p:spPr>
        <p:txBody>
          <a:bodyPr wrap="square" rtlCol="0">
            <a:spAutoFit/>
          </a:bodyPr>
          <a:lstStyle/>
          <a:p>
            <a:pPr algn="ctr"/>
            <a:r>
              <a:rPr lang="es-MX" b="1"/>
              <a:t>Alinear</a:t>
            </a:r>
          </a:p>
        </p:txBody>
      </p:sp>
      <p:sp>
        <p:nvSpPr>
          <p:cNvPr id="12" name="CuadroTexto 11">
            <a:extLst>
              <a:ext uri="{FF2B5EF4-FFF2-40B4-BE49-F238E27FC236}">
                <a16:creationId xmlns:a16="http://schemas.microsoft.com/office/drawing/2014/main" id="{5873FD98-2306-D653-4CBA-7BF05675D5A7}"/>
              </a:ext>
            </a:extLst>
          </p:cNvPr>
          <p:cNvSpPr txBox="1"/>
          <p:nvPr/>
        </p:nvSpPr>
        <p:spPr>
          <a:xfrm>
            <a:off x="1064324" y="5375116"/>
            <a:ext cx="9854429" cy="369332"/>
          </a:xfrm>
          <a:prstGeom prst="rect">
            <a:avLst/>
          </a:prstGeom>
          <a:noFill/>
          <a:ln>
            <a:solidFill>
              <a:schemeClr val="accent3"/>
            </a:solidFill>
          </a:ln>
        </p:spPr>
        <p:txBody>
          <a:bodyPr wrap="square" rtlCol="0">
            <a:spAutoFit/>
          </a:bodyPr>
          <a:lstStyle/>
          <a:p>
            <a:pPr algn="ctr"/>
            <a:r>
              <a:rPr lang="es-MX" b="1"/>
              <a:t>Discernimiento apostólico de la realidad</a:t>
            </a:r>
          </a:p>
        </p:txBody>
      </p:sp>
    </p:spTree>
    <p:extLst>
      <p:ext uri="{BB962C8B-B14F-4D97-AF65-F5344CB8AC3E}">
        <p14:creationId xmlns:p14="http://schemas.microsoft.com/office/powerpoint/2010/main" val="394920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0469C-279B-D7F9-5C6C-08C7B2D04851}"/>
            </a:ext>
          </a:extLst>
        </p:cNvPr>
        <p:cNvGrpSpPr/>
        <p:nvPr/>
      </p:nvGrpSpPr>
      <p:grpSpPr>
        <a:xfrm>
          <a:off x="0" y="0"/>
          <a:ext cx="0" cy="0"/>
          <a:chOff x="0" y="0"/>
          <a:chExt cx="0" cy="0"/>
        </a:xfrm>
      </p:grpSpPr>
      <p:sp>
        <p:nvSpPr>
          <p:cNvPr id="2" name="CuadroTexto 11">
            <a:extLst>
              <a:ext uri="{FF2B5EF4-FFF2-40B4-BE49-F238E27FC236}">
                <a16:creationId xmlns:a16="http://schemas.microsoft.com/office/drawing/2014/main" id="{8E49C537-98DD-AAFD-AFEE-8BC308F4F015}"/>
              </a:ext>
            </a:extLst>
          </p:cNvPr>
          <p:cNvSpPr txBox="1"/>
          <p:nvPr/>
        </p:nvSpPr>
        <p:spPr>
          <a:xfrm>
            <a:off x="428017" y="1889001"/>
            <a:ext cx="10715714" cy="424731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algn="just" fontAlgn="base"/>
            <a:r>
              <a:rPr lang="es-MX" sz="1800">
                <a:solidFill>
                  <a:srgbClr val="000000"/>
                </a:solidFill>
                <a:effectLst/>
                <a:latin typeface="Montserrat" panose="00000500000000000000" pitchFamily="2" charset="0"/>
                <a:ea typeface="Times New Roman" panose="02020603050405020304" pitchFamily="18" charset="0"/>
              </a:rPr>
              <a:t>Reglamento general de la FRC 43. </a:t>
            </a:r>
            <a:endParaRPr lang="es-MX" sz="1800">
              <a:effectLst/>
              <a:latin typeface="Montserrat" panose="00000500000000000000" pitchFamily="2" charset="0"/>
              <a:ea typeface="Times New Roman" panose="02020603050405020304" pitchFamily="18" charset="0"/>
            </a:endParaRPr>
          </a:p>
          <a:p>
            <a:pPr marL="676275" algn="just" fontAlgn="base"/>
            <a:r>
              <a:rPr lang="es-MX" sz="1800" b="1">
                <a:solidFill>
                  <a:srgbClr val="000000"/>
                </a:solidFill>
                <a:effectLst/>
                <a:latin typeface="Montserrat" panose="00000500000000000000" pitchFamily="2" charset="0"/>
                <a:ea typeface="Times New Roman" panose="02020603050405020304" pitchFamily="18" charset="0"/>
              </a:rPr>
              <a:t>1. </a:t>
            </a:r>
            <a:r>
              <a:rPr lang="es-MX" b="1">
                <a:solidFill>
                  <a:srgbClr val="000000"/>
                </a:solidFill>
                <a:latin typeface="Montserrat" panose="00000500000000000000" pitchFamily="2" charset="0"/>
                <a:ea typeface="Times New Roman" panose="02020603050405020304" pitchFamily="18" charset="0"/>
              </a:rPr>
              <a:t>(...) </a:t>
            </a:r>
            <a:r>
              <a:rPr lang="es-MX" sz="1800">
                <a:solidFill>
                  <a:srgbClr val="000000"/>
                </a:solidFill>
                <a:effectLst/>
                <a:latin typeface="Montserrat" panose="00000500000000000000" pitchFamily="2" charset="0"/>
                <a:ea typeface="Times New Roman" panose="02020603050405020304" pitchFamily="18" charset="0"/>
              </a:rPr>
              <a:t>es el instrumento que </a:t>
            </a:r>
            <a:r>
              <a:rPr lang="es-MX" sz="1800" b="1">
                <a:solidFill>
                  <a:srgbClr val="000000"/>
                </a:solidFill>
                <a:effectLst/>
                <a:latin typeface="Montserrat" panose="00000500000000000000" pitchFamily="2" charset="0"/>
                <a:ea typeface="Times New Roman" panose="02020603050405020304" pitchFamily="18" charset="0"/>
              </a:rPr>
              <a:t>orienta y rige el desarrollo de la vida y actividad</a:t>
            </a:r>
            <a:r>
              <a:rPr lang="es-MX" sz="1800">
                <a:solidFill>
                  <a:srgbClr val="000000"/>
                </a:solidFill>
                <a:effectLst/>
                <a:latin typeface="Montserrat" panose="00000500000000000000" pitchFamily="2" charset="0"/>
                <a:ea typeface="Times New Roman" panose="02020603050405020304" pitchFamily="18" charset="0"/>
              </a:rPr>
              <a:t> apostólica de la Federación. </a:t>
            </a:r>
            <a:endParaRPr lang="es-MX" sz="1800">
              <a:effectLst/>
              <a:latin typeface="Montserrat" panose="00000500000000000000" pitchFamily="2" charset="0"/>
              <a:ea typeface="Times New Roman" panose="02020603050405020304" pitchFamily="18" charset="0"/>
            </a:endParaRPr>
          </a:p>
          <a:p>
            <a:pPr marL="228600" indent="447675" algn="just" fontAlgn="base"/>
            <a:r>
              <a:rPr lang="es-MX" sz="1800" b="1">
                <a:solidFill>
                  <a:srgbClr val="000000"/>
                </a:solidFill>
                <a:effectLst/>
                <a:latin typeface="Montserrat" panose="00000500000000000000" pitchFamily="2" charset="0"/>
                <a:ea typeface="Times New Roman" panose="02020603050405020304" pitchFamily="18" charset="0"/>
              </a:rPr>
              <a:t>2. </a:t>
            </a:r>
            <a:r>
              <a:rPr lang="es-MX" sz="1800">
                <a:solidFill>
                  <a:srgbClr val="000000"/>
                </a:solidFill>
                <a:effectLst/>
                <a:latin typeface="Montserrat" panose="00000500000000000000" pitchFamily="2" charset="0"/>
                <a:ea typeface="Times New Roman" panose="02020603050405020304" pitchFamily="18" charset="0"/>
              </a:rPr>
              <a:t>El plan: </a:t>
            </a:r>
            <a:endParaRPr lang="es-MX" sz="1800">
              <a:effectLst/>
              <a:latin typeface="Montserrat" panose="00000500000000000000" pitchFamily="2" charset="0"/>
              <a:ea typeface="Times New Roman" panose="02020603050405020304" pitchFamily="18" charset="0"/>
            </a:endParaRPr>
          </a:p>
          <a:p>
            <a:pPr marL="895350" algn="just" fontAlgn="base"/>
            <a:r>
              <a:rPr lang="es-MX" sz="1800" b="1">
                <a:solidFill>
                  <a:srgbClr val="000000"/>
                </a:solidFill>
                <a:effectLst/>
                <a:latin typeface="Montserrat" panose="00000500000000000000" pitchFamily="2" charset="0"/>
                <a:ea typeface="Times New Roman" panose="02020603050405020304" pitchFamily="18" charset="0"/>
              </a:rPr>
              <a:t>a. ilumina y promueve </a:t>
            </a:r>
            <a:r>
              <a:rPr lang="es-MX" sz="1800">
                <a:solidFill>
                  <a:srgbClr val="000000"/>
                </a:solidFill>
                <a:effectLst/>
                <a:latin typeface="Montserrat" panose="00000500000000000000" pitchFamily="2" charset="0"/>
                <a:ea typeface="Times New Roman" panose="02020603050405020304" pitchFamily="18" charset="0"/>
              </a:rPr>
              <a:t>la iniciativa personal de los miembros; </a:t>
            </a:r>
            <a:endParaRPr lang="es-MX" sz="1800">
              <a:effectLst/>
              <a:latin typeface="Montserrat" panose="00000500000000000000" pitchFamily="2" charset="0"/>
              <a:ea typeface="Times New Roman" panose="02020603050405020304" pitchFamily="18" charset="0"/>
            </a:endParaRPr>
          </a:p>
          <a:p>
            <a:pPr marL="895350" algn="just" fontAlgn="base"/>
            <a:r>
              <a:rPr lang="es-MX" sz="1800" b="1">
                <a:solidFill>
                  <a:srgbClr val="000000"/>
                </a:solidFill>
                <a:effectLst/>
                <a:latin typeface="Montserrat" panose="00000500000000000000" pitchFamily="2" charset="0"/>
                <a:ea typeface="Times New Roman" panose="02020603050405020304" pitchFamily="18" charset="0"/>
              </a:rPr>
              <a:t>b. orienta los programas de las secciones y apostolados locales,</a:t>
            </a:r>
            <a:r>
              <a:rPr lang="es-MX" sz="1800">
                <a:solidFill>
                  <a:srgbClr val="000000"/>
                </a:solidFill>
                <a:effectLst/>
                <a:latin typeface="Montserrat" panose="00000500000000000000" pitchFamily="2" charset="0"/>
                <a:ea typeface="Times New Roman" panose="02020603050405020304" pitchFamily="18" charset="0"/>
              </a:rPr>
              <a:t> respetando su ámbito de responsabilidad; </a:t>
            </a:r>
            <a:endParaRPr lang="es-MX" sz="1800">
              <a:effectLst/>
              <a:latin typeface="Montserrat" panose="00000500000000000000" pitchFamily="2" charset="0"/>
              <a:ea typeface="Times New Roman" panose="02020603050405020304" pitchFamily="18" charset="0"/>
            </a:endParaRPr>
          </a:p>
          <a:p>
            <a:pPr marL="895350" algn="just" fontAlgn="base"/>
            <a:r>
              <a:rPr lang="es-MX" sz="1800" b="1">
                <a:solidFill>
                  <a:srgbClr val="000000"/>
                </a:solidFill>
                <a:effectLst/>
                <a:latin typeface="Montserrat" panose="00000500000000000000" pitchFamily="2" charset="0"/>
                <a:ea typeface="Times New Roman" panose="02020603050405020304" pitchFamily="18" charset="0"/>
              </a:rPr>
              <a:t>c. </a:t>
            </a:r>
            <a:r>
              <a:rPr lang="es-MX" sz="1800">
                <a:solidFill>
                  <a:srgbClr val="000000"/>
                </a:solidFill>
                <a:effectLst/>
                <a:latin typeface="Montserrat" panose="00000500000000000000" pitchFamily="2" charset="0"/>
                <a:ea typeface="Times New Roman" panose="02020603050405020304" pitchFamily="18" charset="0"/>
              </a:rPr>
              <a:t>ilumina los </a:t>
            </a:r>
            <a:r>
              <a:rPr lang="es-MX" sz="1800" b="1">
                <a:solidFill>
                  <a:srgbClr val="000000"/>
                </a:solidFill>
                <a:effectLst/>
                <a:latin typeface="Montserrat" panose="00000500000000000000" pitchFamily="2" charset="0"/>
                <a:ea typeface="Times New Roman" panose="02020603050405020304" pitchFamily="18" charset="0"/>
              </a:rPr>
              <a:t>programas de pastoral de los centros educativos y los proyectos comunitarios de las comunidades locales</a:t>
            </a:r>
            <a:r>
              <a:rPr lang="es-MX" sz="1800">
                <a:solidFill>
                  <a:srgbClr val="000000"/>
                </a:solidFill>
                <a:effectLst/>
                <a:latin typeface="Montserrat" panose="00000500000000000000" pitchFamily="2" charset="0"/>
                <a:ea typeface="Times New Roman" panose="02020603050405020304" pitchFamily="18" charset="0"/>
              </a:rPr>
              <a:t> de las instituciones federadas; </a:t>
            </a:r>
            <a:endParaRPr lang="es-MX" sz="1800">
              <a:effectLst/>
              <a:latin typeface="Montserrat" panose="00000500000000000000" pitchFamily="2" charset="0"/>
              <a:ea typeface="Times New Roman" panose="02020603050405020304" pitchFamily="18" charset="0"/>
            </a:endParaRPr>
          </a:p>
          <a:p>
            <a:pPr marL="895350" algn="just" fontAlgn="base"/>
            <a:r>
              <a:rPr lang="es-MX" sz="1800" b="1">
                <a:solidFill>
                  <a:srgbClr val="000000"/>
                </a:solidFill>
                <a:effectLst/>
                <a:latin typeface="Montserrat" panose="00000500000000000000" pitchFamily="2" charset="0"/>
                <a:ea typeface="Times New Roman" panose="02020603050405020304" pitchFamily="18" charset="0"/>
              </a:rPr>
              <a:t>d. </a:t>
            </a:r>
            <a:r>
              <a:rPr lang="es-MX" sz="1800">
                <a:solidFill>
                  <a:srgbClr val="000000"/>
                </a:solidFill>
                <a:effectLst/>
                <a:latin typeface="Montserrat" panose="00000500000000000000" pitchFamily="2" charset="0"/>
                <a:ea typeface="Times New Roman" panose="02020603050405020304" pitchFamily="18" charset="0"/>
              </a:rPr>
              <a:t>coordina e integra la oferta del Regnum Christi de modo que favorezca la vida de las familias; </a:t>
            </a:r>
            <a:endParaRPr lang="es-MX" sz="1800">
              <a:effectLst/>
              <a:latin typeface="Montserrat" panose="00000500000000000000" pitchFamily="2" charset="0"/>
              <a:ea typeface="Times New Roman" panose="02020603050405020304" pitchFamily="18" charset="0"/>
            </a:endParaRPr>
          </a:p>
          <a:p>
            <a:pPr marL="895350" algn="just" fontAlgn="base"/>
            <a:r>
              <a:rPr lang="es-MX" sz="1800" b="1">
                <a:solidFill>
                  <a:srgbClr val="000000"/>
                </a:solidFill>
                <a:effectLst/>
                <a:latin typeface="Montserrat" panose="00000500000000000000" pitchFamily="2" charset="0"/>
                <a:ea typeface="Times New Roman" panose="02020603050405020304" pitchFamily="18" charset="0"/>
              </a:rPr>
              <a:t>e. </a:t>
            </a:r>
            <a:r>
              <a:rPr lang="es-MX" sz="1800">
                <a:solidFill>
                  <a:srgbClr val="000000"/>
                </a:solidFill>
                <a:effectLst/>
                <a:latin typeface="Montserrat" panose="00000500000000000000" pitchFamily="2" charset="0"/>
                <a:ea typeface="Times New Roman" panose="02020603050405020304" pitchFamily="18" charset="0"/>
              </a:rPr>
              <a:t>se elabora en el marco de las directrices territoriales, teniendo en cuenta el plan pastoral de la diócesis. </a:t>
            </a:r>
            <a:endParaRPr lang="es-MX" sz="1800">
              <a:effectLst/>
              <a:latin typeface="Montserrat" panose="00000500000000000000" pitchFamily="2" charset="0"/>
              <a:ea typeface="Times New Roman" panose="02020603050405020304" pitchFamily="18" charset="0"/>
            </a:endParaRPr>
          </a:p>
          <a:p>
            <a:pPr marL="600075" algn="just" fontAlgn="base"/>
            <a:r>
              <a:rPr lang="es-MX" sz="1800" b="1">
                <a:solidFill>
                  <a:srgbClr val="000000"/>
                </a:solidFill>
                <a:effectLst/>
                <a:latin typeface="Montserrat" panose="00000500000000000000" pitchFamily="2" charset="0"/>
                <a:ea typeface="Times New Roman" panose="02020603050405020304" pitchFamily="18" charset="0"/>
              </a:rPr>
              <a:t>3. Las secciones, obras, apostolados, parroquias y comunidades se suman al plan desde su identidad y misión específicas. </a:t>
            </a:r>
            <a:endParaRPr lang="es-MX" sz="1800" b="1">
              <a:effectLst/>
              <a:latin typeface="Montserrat" panose="00000500000000000000" pitchFamily="2" charset="0"/>
              <a:ea typeface="Times New Roman" panose="02020603050405020304" pitchFamily="18" charset="0"/>
            </a:endParaRPr>
          </a:p>
        </p:txBody>
      </p:sp>
      <p:sp>
        <p:nvSpPr>
          <p:cNvPr id="3" name="CuadroTexto 2">
            <a:extLst>
              <a:ext uri="{FF2B5EF4-FFF2-40B4-BE49-F238E27FC236}">
                <a16:creationId xmlns:a16="http://schemas.microsoft.com/office/drawing/2014/main" id="{DD7A43A7-2B90-7CD6-0A19-39A8D0F4578B}"/>
              </a:ext>
            </a:extLst>
          </p:cNvPr>
          <p:cNvSpPr txBox="1"/>
          <p:nvPr/>
        </p:nvSpPr>
        <p:spPr>
          <a:xfrm>
            <a:off x="3046379" y="1109113"/>
            <a:ext cx="6099242" cy="369332"/>
          </a:xfrm>
          <a:prstGeom prst="rect">
            <a:avLst/>
          </a:prstGeom>
          <a:noFill/>
        </p:spPr>
        <p:txBody>
          <a:bodyPr wrap="square">
            <a:spAutoFit/>
          </a:bodyPr>
          <a:lstStyle/>
          <a:p>
            <a:pPr algn="ctr"/>
            <a:r>
              <a:rPr lang="es-MX" sz="1800" b="1">
                <a:solidFill>
                  <a:schemeClr val="accent3"/>
                </a:solidFill>
              </a:rPr>
              <a:t>¿Qué es el plan de evangelización de la localidad? </a:t>
            </a:r>
          </a:p>
        </p:txBody>
      </p:sp>
    </p:spTree>
    <p:extLst>
      <p:ext uri="{BB962C8B-B14F-4D97-AF65-F5344CB8AC3E}">
        <p14:creationId xmlns:p14="http://schemas.microsoft.com/office/powerpoint/2010/main" val="134832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AE64D-A487-0399-EB80-BDB4A0A83CF1}"/>
            </a:ext>
          </a:extLst>
        </p:cNvPr>
        <p:cNvGrpSpPr/>
        <p:nvPr/>
      </p:nvGrpSpPr>
      <p:grpSpPr>
        <a:xfrm>
          <a:off x="0" y="0"/>
          <a:ext cx="0" cy="0"/>
          <a:chOff x="0" y="0"/>
          <a:chExt cx="0" cy="0"/>
        </a:xfrm>
      </p:grpSpPr>
      <p:sp>
        <p:nvSpPr>
          <p:cNvPr id="2" name="Google Shape;1477;p45">
            <a:extLst>
              <a:ext uri="{FF2B5EF4-FFF2-40B4-BE49-F238E27FC236}">
                <a16:creationId xmlns:a16="http://schemas.microsoft.com/office/drawing/2014/main" id="{2BD80348-7581-07A4-0840-2DF8FCAD747D}"/>
              </a:ext>
            </a:extLst>
          </p:cNvPr>
          <p:cNvSpPr/>
          <p:nvPr/>
        </p:nvSpPr>
        <p:spPr>
          <a:xfrm rot="18829428">
            <a:off x="5523010" y="3589846"/>
            <a:ext cx="611526" cy="611526"/>
          </a:xfrm>
          <a:prstGeom prst="bentArrow">
            <a:avLst>
              <a:gd name="adj1" fmla="val 25000"/>
              <a:gd name="adj2" fmla="val 25000"/>
              <a:gd name="adj3" fmla="val 25000"/>
              <a:gd name="adj4" fmla="val 43750"/>
            </a:avLst>
          </a:prstGeom>
          <a:solidFill>
            <a:srgbClr val="AF36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Google Shape;1478;p45">
            <a:extLst>
              <a:ext uri="{FF2B5EF4-FFF2-40B4-BE49-F238E27FC236}">
                <a16:creationId xmlns:a16="http://schemas.microsoft.com/office/drawing/2014/main" id="{C5E3FFBA-E1C7-521F-7E0C-FEECB7FE20EE}"/>
              </a:ext>
            </a:extLst>
          </p:cNvPr>
          <p:cNvSpPr/>
          <p:nvPr/>
        </p:nvSpPr>
        <p:spPr>
          <a:xfrm rot="2629428">
            <a:off x="6097322" y="3107147"/>
            <a:ext cx="611526" cy="611526"/>
          </a:xfrm>
          <a:prstGeom prst="bentArrow">
            <a:avLst>
              <a:gd name="adj1" fmla="val 25000"/>
              <a:gd name="adj2" fmla="val 25000"/>
              <a:gd name="adj3" fmla="val 25000"/>
              <a:gd name="adj4" fmla="val 43750"/>
            </a:avLst>
          </a:prstGeom>
          <a:solidFill>
            <a:srgbClr val="F8C0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Google Shape;1479;p45">
            <a:extLst>
              <a:ext uri="{FF2B5EF4-FFF2-40B4-BE49-F238E27FC236}">
                <a16:creationId xmlns:a16="http://schemas.microsoft.com/office/drawing/2014/main" id="{830125DD-F4D0-05F1-8EA0-703D451D361E}"/>
              </a:ext>
            </a:extLst>
          </p:cNvPr>
          <p:cNvSpPr/>
          <p:nvPr/>
        </p:nvSpPr>
        <p:spPr>
          <a:xfrm rot="8029428">
            <a:off x="6580940" y="3677277"/>
            <a:ext cx="611526" cy="611526"/>
          </a:xfrm>
          <a:prstGeom prst="bentArrow">
            <a:avLst>
              <a:gd name="adj1" fmla="val 25000"/>
              <a:gd name="adj2" fmla="val 25000"/>
              <a:gd name="adj3" fmla="val 25000"/>
              <a:gd name="adj4" fmla="val 43750"/>
            </a:avLst>
          </a:prstGeom>
          <a:solidFill>
            <a:srgbClr val="E578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Google Shape;1480;p45">
            <a:extLst>
              <a:ext uri="{FF2B5EF4-FFF2-40B4-BE49-F238E27FC236}">
                <a16:creationId xmlns:a16="http://schemas.microsoft.com/office/drawing/2014/main" id="{63B966C8-2884-2BE5-626B-93DE2637000B}"/>
              </a:ext>
            </a:extLst>
          </p:cNvPr>
          <p:cNvSpPr/>
          <p:nvPr/>
        </p:nvSpPr>
        <p:spPr>
          <a:xfrm rot="13429428">
            <a:off x="6013361" y="4151242"/>
            <a:ext cx="611526" cy="611526"/>
          </a:xfrm>
          <a:prstGeom prst="bentArrow">
            <a:avLst>
              <a:gd name="adj1" fmla="val 25000"/>
              <a:gd name="adj2" fmla="val 25000"/>
              <a:gd name="adj3" fmla="val 25000"/>
              <a:gd name="adj4" fmla="val 43750"/>
            </a:avLst>
          </a:prstGeom>
          <a:solidFill>
            <a:srgbClr val="E15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upo 5">
            <a:extLst>
              <a:ext uri="{FF2B5EF4-FFF2-40B4-BE49-F238E27FC236}">
                <a16:creationId xmlns:a16="http://schemas.microsoft.com/office/drawing/2014/main" id="{603A10F3-2E82-09A5-8740-2A0C1A68599C}"/>
              </a:ext>
            </a:extLst>
          </p:cNvPr>
          <p:cNvGrpSpPr/>
          <p:nvPr/>
        </p:nvGrpSpPr>
        <p:grpSpPr>
          <a:xfrm>
            <a:off x="3270148" y="1483896"/>
            <a:ext cx="6004560" cy="1269776"/>
            <a:chOff x="3093720" y="1332091"/>
            <a:chExt cx="6004560" cy="1269776"/>
          </a:xfrm>
        </p:grpSpPr>
        <p:sp>
          <p:nvSpPr>
            <p:cNvPr id="7" name="Rectángulo: esquinas redondeadas 6">
              <a:extLst>
                <a:ext uri="{FF2B5EF4-FFF2-40B4-BE49-F238E27FC236}">
                  <a16:creationId xmlns:a16="http://schemas.microsoft.com/office/drawing/2014/main" id="{2FFE11C6-1ABC-38BB-E1CA-469FE6A712F8}"/>
                </a:ext>
              </a:extLst>
            </p:cNvPr>
            <p:cNvSpPr/>
            <p:nvPr/>
          </p:nvSpPr>
          <p:spPr>
            <a:xfrm>
              <a:off x="3093720" y="1633268"/>
              <a:ext cx="6004560" cy="968599"/>
            </a:xfrm>
            <a:prstGeom prst="roundRect">
              <a:avLst/>
            </a:prstGeom>
            <a:noFill/>
            <a:ln>
              <a:solidFill>
                <a:srgbClr val="F8C03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MX" sz="1800" b="0" i="0" u="none" strike="noStrike" kern="1200" cap="none" spc="0" normalizeH="0" baseline="0" noProof="0">
                  <a:ln>
                    <a:noFill/>
                  </a:ln>
                  <a:solidFill>
                    <a:prstClr val="black"/>
                  </a:solidFill>
                  <a:effectLst/>
                  <a:uLnTx/>
                  <a:uFillTx/>
                  <a:latin typeface="Aptos Display" panose="020B0004020202020204" pitchFamily="34" charset="0"/>
                  <a:ea typeface="Calibri"/>
                  <a:cs typeface="Calibri"/>
                </a:rPr>
                <a:t>Discernir y analizar la situación  para comprender la realidad  de la localidad  y generar las intuiciones claves.</a:t>
              </a:r>
            </a:p>
          </p:txBody>
        </p:sp>
        <p:sp>
          <p:nvSpPr>
            <p:cNvPr id="8" name="CuadroTexto 7">
              <a:extLst>
                <a:ext uri="{FF2B5EF4-FFF2-40B4-BE49-F238E27FC236}">
                  <a16:creationId xmlns:a16="http://schemas.microsoft.com/office/drawing/2014/main" id="{A83F5303-F64B-770E-9BC1-561F229C944E}"/>
                </a:ext>
              </a:extLst>
            </p:cNvPr>
            <p:cNvSpPr txBox="1">
              <a:spLocks noChangeArrowheads="1"/>
            </p:cNvSpPr>
            <p:nvPr/>
          </p:nvSpPr>
          <p:spPr bwMode="auto">
            <a:xfrm>
              <a:off x="5059643" y="1332091"/>
              <a:ext cx="2166106" cy="461665"/>
            </a:xfrm>
            <a:prstGeom prst="rect">
              <a:avLst/>
            </a:prstGeom>
            <a:solidFill>
              <a:srgbClr val="F8C039"/>
            </a:solidFill>
            <a:ln>
              <a:noFill/>
            </a:ln>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MX" b="1">
                  <a:solidFill>
                    <a:prstClr val="white"/>
                  </a:solidFill>
                  <a:latin typeface="Aptos Display" panose="020B0004020202020204" pitchFamily="34" charset="0"/>
                  <a:ea typeface="Calibri" panose="020F0502020204030204" pitchFamily="34" charset="0"/>
                  <a:cs typeface="Calibri" panose="020F0502020204030204" pitchFamily="34" charset="0"/>
                </a:rPr>
                <a:t>COMPRENDER</a:t>
              </a:r>
              <a:endParaRPr kumimoji="0" lang="es-ES" altLang="es-MX" sz="2400" b="1" i="0" u="none" strike="noStrike" kern="1200" cap="none" spc="0" normalizeH="0" baseline="0" noProof="0">
                <a:ln>
                  <a:noFill/>
                </a:ln>
                <a:solidFill>
                  <a:prstClr val="white"/>
                </a:solidFill>
                <a:effectLst/>
                <a:uLnTx/>
                <a:uFillTx/>
                <a:latin typeface="Aptos Display" panose="020B0004020202020204" pitchFamily="34" charset="0"/>
                <a:ea typeface="Calibri" panose="020F0502020204030204" pitchFamily="34" charset="0"/>
                <a:cs typeface="Calibri" panose="020F0502020204030204" pitchFamily="34" charset="0"/>
              </a:endParaRPr>
            </a:p>
          </p:txBody>
        </p:sp>
      </p:grpSp>
      <p:grpSp>
        <p:nvGrpSpPr>
          <p:cNvPr id="9" name="Grupo 8">
            <a:extLst>
              <a:ext uri="{FF2B5EF4-FFF2-40B4-BE49-F238E27FC236}">
                <a16:creationId xmlns:a16="http://schemas.microsoft.com/office/drawing/2014/main" id="{7138989D-B455-9EDE-4F7F-E04715D0AB81}"/>
              </a:ext>
            </a:extLst>
          </p:cNvPr>
          <p:cNvGrpSpPr/>
          <p:nvPr/>
        </p:nvGrpSpPr>
        <p:grpSpPr>
          <a:xfrm>
            <a:off x="1701977" y="2956042"/>
            <a:ext cx="3210853" cy="1957823"/>
            <a:chOff x="802169" y="3079967"/>
            <a:chExt cx="3210853" cy="1957823"/>
          </a:xfrm>
        </p:grpSpPr>
        <p:sp>
          <p:nvSpPr>
            <p:cNvPr id="10" name="Rectángulo: esquinas redondeadas 9">
              <a:extLst>
                <a:ext uri="{FF2B5EF4-FFF2-40B4-BE49-F238E27FC236}">
                  <a16:creationId xmlns:a16="http://schemas.microsoft.com/office/drawing/2014/main" id="{5439A492-8964-65EC-86E6-2539B5BEB185}"/>
                </a:ext>
              </a:extLst>
            </p:cNvPr>
            <p:cNvSpPr/>
            <p:nvPr/>
          </p:nvSpPr>
          <p:spPr>
            <a:xfrm>
              <a:off x="802169" y="3324595"/>
              <a:ext cx="3210853" cy="1713195"/>
            </a:xfrm>
            <a:prstGeom prst="roundRect">
              <a:avLst/>
            </a:prstGeom>
            <a:noFill/>
            <a:ln>
              <a:solidFill>
                <a:srgbClr val="AF362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MX" sz="1800" b="0" i="0" u="none" strike="noStrike" kern="1200" cap="none" spc="0" normalizeH="0" baseline="0" noProof="0">
                  <a:ln>
                    <a:noFill/>
                  </a:ln>
                  <a:solidFill>
                    <a:prstClr val="black"/>
                  </a:solidFill>
                  <a:effectLst/>
                  <a:uLnTx/>
                  <a:uFillTx/>
                  <a:latin typeface="Aptos Display" panose="020B0004020202020204" pitchFamily="34" charset="0"/>
                  <a:ea typeface="Calibri"/>
                  <a:cs typeface="Calibri"/>
                </a:rPr>
                <a:t>Implementar las acciones que lleven a </a:t>
              </a:r>
              <a:r>
                <a:rPr lang="es-ES" altLang="es-MX">
                  <a:solidFill>
                    <a:prstClr val="black"/>
                  </a:solidFill>
                  <a:latin typeface="Aptos Display" panose="020B0004020202020204" pitchFamily="34" charset="0"/>
                  <a:ea typeface="Calibri"/>
                  <a:cs typeface="Calibri"/>
                </a:rPr>
                <a:t>ejecutar los acuerdos del plan de evangelización común. </a:t>
              </a:r>
              <a:endParaRPr kumimoji="0" lang="es-MX" sz="1800" b="0" i="0" u="none" strike="noStrike" kern="1200" cap="none" spc="0" normalizeH="0" baseline="0" noProof="0">
                <a:ln>
                  <a:noFill/>
                </a:ln>
                <a:solidFill>
                  <a:prstClr val="black"/>
                </a:solidFill>
                <a:effectLst/>
                <a:uLnTx/>
                <a:uFillTx/>
                <a:latin typeface="Aptos Display" panose="020B0004020202020204" pitchFamily="34" charset="0"/>
              </a:endParaRPr>
            </a:p>
          </p:txBody>
        </p:sp>
        <p:sp>
          <p:nvSpPr>
            <p:cNvPr id="11" name="CuadroTexto 10">
              <a:extLst>
                <a:ext uri="{FF2B5EF4-FFF2-40B4-BE49-F238E27FC236}">
                  <a16:creationId xmlns:a16="http://schemas.microsoft.com/office/drawing/2014/main" id="{68C74B68-5FBF-672E-E4EA-46F59C2BA72E}"/>
                </a:ext>
              </a:extLst>
            </p:cNvPr>
            <p:cNvSpPr txBox="1">
              <a:spLocks noChangeArrowheads="1"/>
            </p:cNvSpPr>
            <p:nvPr/>
          </p:nvSpPr>
          <p:spPr bwMode="auto">
            <a:xfrm>
              <a:off x="1689995" y="3079967"/>
              <a:ext cx="1299395" cy="461665"/>
            </a:xfrm>
            <a:prstGeom prst="rect">
              <a:avLst/>
            </a:prstGeom>
            <a:solidFill>
              <a:srgbClr val="AF362D"/>
            </a:solidFill>
            <a:ln>
              <a:noFill/>
            </a:ln>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2400" b="1" i="0" u="none" strike="noStrike" kern="1200" cap="none" spc="0" normalizeH="0" baseline="0" noProof="0">
                  <a:ln>
                    <a:noFill/>
                  </a:ln>
                  <a:solidFill>
                    <a:prstClr val="white"/>
                  </a:solidFill>
                  <a:effectLst/>
                  <a:uLnTx/>
                  <a:uFillTx/>
                  <a:latin typeface="Aptos Display" panose="020B0004020202020204" pitchFamily="34" charset="0"/>
                  <a:ea typeface="Calibri" panose="020F0502020204030204" pitchFamily="34" charset="0"/>
                  <a:cs typeface="Calibri" panose="020F0502020204030204" pitchFamily="34" charset="0"/>
                </a:rPr>
                <a:t>ACTUAR</a:t>
              </a:r>
            </a:p>
          </p:txBody>
        </p:sp>
      </p:grpSp>
      <p:grpSp>
        <p:nvGrpSpPr>
          <p:cNvPr id="12" name="Grupo 11">
            <a:extLst>
              <a:ext uri="{FF2B5EF4-FFF2-40B4-BE49-F238E27FC236}">
                <a16:creationId xmlns:a16="http://schemas.microsoft.com/office/drawing/2014/main" id="{17890066-E4D3-0720-E233-E271703F2A0F}"/>
              </a:ext>
            </a:extLst>
          </p:cNvPr>
          <p:cNvGrpSpPr/>
          <p:nvPr/>
        </p:nvGrpSpPr>
        <p:grpSpPr>
          <a:xfrm>
            <a:off x="7745376" y="2956392"/>
            <a:ext cx="3210853" cy="1957125"/>
            <a:chOff x="7981326" y="3056836"/>
            <a:chExt cx="3210853" cy="2097675"/>
          </a:xfrm>
        </p:grpSpPr>
        <p:sp>
          <p:nvSpPr>
            <p:cNvPr id="13" name="Rectángulo: esquinas redondeadas 12">
              <a:extLst>
                <a:ext uri="{FF2B5EF4-FFF2-40B4-BE49-F238E27FC236}">
                  <a16:creationId xmlns:a16="http://schemas.microsoft.com/office/drawing/2014/main" id="{AF804AE7-2DD1-3882-EB20-5E79BF8C0EB9}"/>
                </a:ext>
              </a:extLst>
            </p:cNvPr>
            <p:cNvSpPr/>
            <p:nvPr/>
          </p:nvSpPr>
          <p:spPr>
            <a:xfrm>
              <a:off x="7981326" y="3330547"/>
              <a:ext cx="3210853" cy="1823964"/>
            </a:xfrm>
            <a:prstGeom prst="roundRect">
              <a:avLst/>
            </a:prstGeom>
            <a:noFill/>
            <a:ln>
              <a:solidFill>
                <a:srgbClr val="E57837"/>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a:t>intuiciones generadas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800" b="0" i="0" u="none" strike="noStrike" kern="1200" cap="none" spc="0" normalizeH="0" baseline="0" noProof="0">
                  <a:ln>
                    <a:noFill/>
                  </a:ln>
                  <a:solidFill>
                    <a:prstClr val="black"/>
                  </a:solidFill>
                  <a:effectLst/>
                  <a:uLnTx/>
                  <a:uFillTx/>
                  <a:latin typeface="Aptos Display" panose="020B0004020202020204" pitchFamily="34" charset="0"/>
                  <a:ea typeface="Calibri"/>
                  <a:cs typeface="Calibri"/>
                </a:rPr>
                <a:t>Selección de las prioridades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800" b="0" i="0" u="none" strike="noStrike" kern="1200" cap="none" spc="0" normalizeH="0" baseline="0" noProof="0">
                  <a:ln>
                    <a:noFill/>
                  </a:ln>
                  <a:solidFill>
                    <a:prstClr val="black"/>
                  </a:solidFill>
                  <a:effectLst/>
                  <a:uLnTx/>
                  <a:uFillTx/>
                  <a:latin typeface="Aptos Display" panose="020B0004020202020204" pitchFamily="34" charset="0"/>
                  <a:ea typeface="Calibri"/>
                  <a:cs typeface="Calibri"/>
                </a:rPr>
                <a:t>clave de cara a la misión y teniendo en cuenta las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800" b="0" i="0" u="none" strike="noStrike" kern="1200" cap="none" spc="0" normalizeH="0" baseline="0" noProof="0">
                  <a:ln>
                    <a:noFill/>
                  </a:ln>
                  <a:solidFill>
                    <a:prstClr val="black"/>
                  </a:solidFill>
                  <a:effectLst/>
                  <a:uLnTx/>
                  <a:uFillTx/>
                  <a:latin typeface="Aptos Display" panose="020B0004020202020204" pitchFamily="34" charset="0"/>
                  <a:ea typeface="Calibri"/>
                  <a:cs typeface="Calibri"/>
                </a:rPr>
                <a:t>intuiciones generadas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s-MX" sz="1800" b="0" i="0" u="none" strike="noStrike" kern="1200" cap="none" spc="0" normalizeH="0" baseline="0" noProof="0">
                <a:ln>
                  <a:noFill/>
                </a:ln>
                <a:solidFill>
                  <a:prstClr val="black"/>
                </a:solidFill>
                <a:effectLst/>
                <a:uLnTx/>
                <a:uFillTx/>
                <a:latin typeface="Aptos Display" panose="020B0004020202020204" pitchFamily="34" charset="0"/>
                <a:ea typeface="Calibri"/>
                <a:cs typeface="Calibri"/>
              </a:endParaRPr>
            </a:p>
          </p:txBody>
        </p:sp>
        <p:sp>
          <p:nvSpPr>
            <p:cNvPr id="14" name="CuadroTexto 13">
              <a:extLst>
                <a:ext uri="{FF2B5EF4-FFF2-40B4-BE49-F238E27FC236}">
                  <a16:creationId xmlns:a16="http://schemas.microsoft.com/office/drawing/2014/main" id="{D78B3B70-F993-840B-5C18-4E5BDFEFAB7F}"/>
                </a:ext>
              </a:extLst>
            </p:cNvPr>
            <p:cNvSpPr txBox="1">
              <a:spLocks noChangeArrowheads="1"/>
            </p:cNvSpPr>
            <p:nvPr/>
          </p:nvSpPr>
          <p:spPr bwMode="auto">
            <a:xfrm>
              <a:off x="8883194" y="3056836"/>
              <a:ext cx="1522340" cy="494819"/>
            </a:xfrm>
            <a:prstGeom prst="rect">
              <a:avLst/>
            </a:prstGeom>
            <a:solidFill>
              <a:srgbClr val="E57837"/>
            </a:solidFill>
            <a:ln>
              <a:noFill/>
            </a:ln>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2400" b="1" i="0" u="none" strike="noStrike" kern="1200" cap="none" spc="0" normalizeH="0" baseline="0" noProof="0">
                  <a:ln>
                    <a:noFill/>
                  </a:ln>
                  <a:solidFill>
                    <a:prstClr val="white"/>
                  </a:solidFill>
                  <a:effectLst/>
                  <a:uLnTx/>
                  <a:uFillTx/>
                  <a:latin typeface="Aptos Display" panose="020B0004020202020204" pitchFamily="34" charset="0"/>
                  <a:ea typeface="Calibri" panose="020F0502020204030204" pitchFamily="34" charset="0"/>
                  <a:cs typeface="Calibri" panose="020F0502020204030204" pitchFamily="34" charset="0"/>
                </a:rPr>
                <a:t>ENFOCAR</a:t>
              </a:r>
            </a:p>
          </p:txBody>
        </p:sp>
      </p:grpSp>
      <p:grpSp>
        <p:nvGrpSpPr>
          <p:cNvPr id="15" name="Grupo 14">
            <a:extLst>
              <a:ext uri="{FF2B5EF4-FFF2-40B4-BE49-F238E27FC236}">
                <a16:creationId xmlns:a16="http://schemas.microsoft.com/office/drawing/2014/main" id="{88EE00D2-D4E6-10CC-6445-FD2AFD7251D2}"/>
              </a:ext>
            </a:extLst>
          </p:cNvPr>
          <p:cNvGrpSpPr/>
          <p:nvPr/>
        </p:nvGrpSpPr>
        <p:grpSpPr>
          <a:xfrm>
            <a:off x="3346242" y="4843488"/>
            <a:ext cx="6004560" cy="1347061"/>
            <a:chOff x="3084507" y="5148559"/>
            <a:chExt cx="6004560" cy="1347061"/>
          </a:xfrm>
        </p:grpSpPr>
        <p:sp>
          <p:nvSpPr>
            <p:cNvPr id="16" name="Rectángulo: esquinas redondeadas 15">
              <a:extLst>
                <a:ext uri="{FF2B5EF4-FFF2-40B4-BE49-F238E27FC236}">
                  <a16:creationId xmlns:a16="http://schemas.microsoft.com/office/drawing/2014/main" id="{BEB737AD-AFBC-F990-13FB-3389F59DCD22}"/>
                </a:ext>
              </a:extLst>
            </p:cNvPr>
            <p:cNvSpPr/>
            <p:nvPr/>
          </p:nvSpPr>
          <p:spPr>
            <a:xfrm>
              <a:off x="3084507" y="5601973"/>
              <a:ext cx="6004560" cy="893647"/>
            </a:xfrm>
            <a:prstGeom prst="roundRect">
              <a:avLst/>
            </a:prstGeom>
            <a:noFill/>
            <a:ln>
              <a:solidFill>
                <a:srgbClr val="E1552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MX" sz="1800" b="0" i="0" u="none" strike="noStrike" kern="1200" cap="none" spc="0" normalizeH="0" baseline="0" noProof="0">
                  <a:ln>
                    <a:noFill/>
                  </a:ln>
                  <a:solidFill>
                    <a:prstClr val="black"/>
                  </a:solidFill>
                  <a:effectLst/>
                  <a:uLnTx/>
                  <a:uFillTx/>
                  <a:latin typeface="Aptos Display" panose="020B0004020202020204" pitchFamily="34" charset="0"/>
                  <a:ea typeface="Calibri"/>
                  <a:cs typeface="Calibri"/>
                </a:rPr>
                <a:t>Definir el plan común de evangelización, comunicarlo y asegurar su aceptación  por parte de todos los formadores de la localidad.</a:t>
              </a:r>
            </a:p>
          </p:txBody>
        </p:sp>
        <p:sp>
          <p:nvSpPr>
            <p:cNvPr id="17" name="CuadroTexto 16">
              <a:extLst>
                <a:ext uri="{FF2B5EF4-FFF2-40B4-BE49-F238E27FC236}">
                  <a16:creationId xmlns:a16="http://schemas.microsoft.com/office/drawing/2014/main" id="{ECA473D6-C2F8-8D11-B096-2E6E3D534034}"/>
                </a:ext>
              </a:extLst>
            </p:cNvPr>
            <p:cNvSpPr txBox="1">
              <a:spLocks noChangeArrowheads="1"/>
            </p:cNvSpPr>
            <p:nvPr/>
          </p:nvSpPr>
          <p:spPr bwMode="auto">
            <a:xfrm>
              <a:off x="5450920" y="5148559"/>
              <a:ext cx="1362874" cy="461665"/>
            </a:xfrm>
            <a:prstGeom prst="rect">
              <a:avLst/>
            </a:prstGeom>
            <a:solidFill>
              <a:srgbClr val="E1552E"/>
            </a:solidFill>
            <a:ln>
              <a:noFill/>
            </a:ln>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MX" sz="2400" b="1" i="0" u="none" strike="noStrike" kern="1200" cap="none" spc="0" normalizeH="0" baseline="0" noProof="0">
                  <a:ln>
                    <a:noFill/>
                  </a:ln>
                  <a:solidFill>
                    <a:prstClr val="white"/>
                  </a:solidFill>
                  <a:effectLst/>
                  <a:uLnTx/>
                  <a:uFillTx/>
                  <a:latin typeface="Aptos Display" panose="020B0004020202020204" pitchFamily="34" charset="0"/>
                  <a:ea typeface="Calibri" panose="020F0502020204030204" pitchFamily="34" charset="0"/>
                  <a:cs typeface="Calibri" panose="020F0502020204030204" pitchFamily="34" charset="0"/>
                </a:rPr>
                <a:t>ALINEAR</a:t>
              </a:r>
            </a:p>
          </p:txBody>
        </p:sp>
      </p:grpSp>
      <p:sp>
        <p:nvSpPr>
          <p:cNvPr id="18" name="Rectángulo 17">
            <a:extLst>
              <a:ext uri="{FF2B5EF4-FFF2-40B4-BE49-F238E27FC236}">
                <a16:creationId xmlns:a16="http://schemas.microsoft.com/office/drawing/2014/main" id="{5E05EA2C-B64D-0762-46CA-B6EFBA0C9545}"/>
              </a:ext>
            </a:extLst>
          </p:cNvPr>
          <p:cNvSpPr/>
          <p:nvPr/>
        </p:nvSpPr>
        <p:spPr>
          <a:xfrm>
            <a:off x="1448862" y="1314095"/>
            <a:ext cx="9799320" cy="5062278"/>
          </a:xfrm>
          <a:prstGeom prst="rect">
            <a:avLst/>
          </a:prstGeom>
          <a:noFill/>
          <a:ln>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51B8645F-0EE3-9347-0D97-7DEF5513DABF}"/>
              </a:ext>
            </a:extLst>
          </p:cNvPr>
          <p:cNvSpPr txBox="1">
            <a:spLocks noChangeArrowheads="1"/>
          </p:cNvSpPr>
          <p:nvPr/>
        </p:nvSpPr>
        <p:spPr bwMode="auto">
          <a:xfrm rot="-1800000">
            <a:off x="9726164" y="1644373"/>
            <a:ext cx="1540143" cy="461665"/>
          </a:xfrm>
          <a:prstGeom prst="rect">
            <a:avLst/>
          </a:prstGeom>
          <a:solidFill>
            <a:srgbClr val="70AD47"/>
          </a:solidFill>
          <a:ln>
            <a:noFill/>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MX" sz="2400" b="1" i="1" u="none" strike="noStrike" kern="1200" cap="none" spc="0" normalizeH="0" baseline="0" noProof="0">
                <a:ln>
                  <a:noFill/>
                </a:ln>
                <a:solidFill>
                  <a:schemeClr val="bg1"/>
                </a:solidFill>
                <a:effectLst/>
                <a:uLnTx/>
                <a:uFillTx/>
                <a:latin typeface="Aptos Display" panose="020B0004020202020204" pitchFamily="34" charset="0"/>
                <a:ea typeface="Calibri" panose="020F0502020204030204" pitchFamily="34" charset="0"/>
                <a:cs typeface="Calibri" panose="020F0502020204030204" pitchFamily="34" charset="0"/>
              </a:rPr>
              <a:t>Creación</a:t>
            </a:r>
          </a:p>
        </p:txBody>
      </p:sp>
      <p:sp>
        <p:nvSpPr>
          <p:cNvPr id="20" name="CuadroTexto 19">
            <a:extLst>
              <a:ext uri="{FF2B5EF4-FFF2-40B4-BE49-F238E27FC236}">
                <a16:creationId xmlns:a16="http://schemas.microsoft.com/office/drawing/2014/main" id="{CB41ABC0-E3C4-49FB-640E-B31BF5271698}"/>
              </a:ext>
            </a:extLst>
          </p:cNvPr>
          <p:cNvSpPr txBox="1">
            <a:spLocks noChangeArrowheads="1"/>
          </p:cNvSpPr>
          <p:nvPr/>
        </p:nvSpPr>
        <p:spPr bwMode="auto">
          <a:xfrm rot="-1380000">
            <a:off x="971092" y="5534345"/>
            <a:ext cx="1902880" cy="461665"/>
          </a:xfrm>
          <a:prstGeom prst="rect">
            <a:avLst/>
          </a:prstGeom>
          <a:solidFill>
            <a:srgbClr val="70AD47"/>
          </a:solidFill>
          <a:ln>
            <a:noFill/>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MX" sz="2400" b="1" i="1" u="none" strike="noStrike" kern="1200" cap="none" spc="0" normalizeH="0" baseline="0" noProof="0">
                <a:ln>
                  <a:noFill/>
                </a:ln>
                <a:solidFill>
                  <a:schemeClr val="bg1"/>
                </a:solidFill>
                <a:effectLst/>
                <a:uLnTx/>
                <a:uFillTx/>
                <a:latin typeface="Aptos Display" panose="020B0004020202020204" pitchFamily="34" charset="0"/>
                <a:ea typeface="Calibri" panose="020F0502020204030204" pitchFamily="34" charset="0"/>
                <a:cs typeface="Calibri" panose="020F0502020204030204" pitchFamily="34" charset="0"/>
              </a:rPr>
              <a:t>Implantación</a:t>
            </a:r>
          </a:p>
        </p:txBody>
      </p:sp>
      <p:sp>
        <p:nvSpPr>
          <p:cNvPr id="22" name="CuadroTexto 21">
            <a:extLst>
              <a:ext uri="{FF2B5EF4-FFF2-40B4-BE49-F238E27FC236}">
                <a16:creationId xmlns:a16="http://schemas.microsoft.com/office/drawing/2014/main" id="{51E8C0FE-27A9-C020-42AA-9B2B369BCD79}"/>
              </a:ext>
            </a:extLst>
          </p:cNvPr>
          <p:cNvSpPr txBox="1"/>
          <p:nvPr/>
        </p:nvSpPr>
        <p:spPr>
          <a:xfrm>
            <a:off x="4748813" y="685809"/>
            <a:ext cx="3140622" cy="400110"/>
          </a:xfrm>
          <a:prstGeom prst="rect">
            <a:avLst/>
          </a:prstGeom>
          <a:noFill/>
        </p:spPr>
        <p:txBody>
          <a:bodyPr wrap="square" rtlCol="0">
            <a:spAutoFit/>
          </a:bodyPr>
          <a:lstStyle/>
          <a:p>
            <a:r>
              <a:rPr lang="es-MX" sz="2000" b="1"/>
              <a:t>Aprendizaje estratégico</a:t>
            </a:r>
          </a:p>
        </p:txBody>
      </p:sp>
    </p:spTree>
    <p:extLst>
      <p:ext uri="{BB962C8B-B14F-4D97-AF65-F5344CB8AC3E}">
        <p14:creationId xmlns:p14="http://schemas.microsoft.com/office/powerpoint/2010/main" val="15485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75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AD172-3AE7-34A6-CC32-9B76DABD6B3B}"/>
            </a:ext>
          </a:extLst>
        </p:cNvPr>
        <p:cNvGrpSpPr/>
        <p:nvPr/>
      </p:nvGrpSpPr>
      <p:grpSpPr>
        <a:xfrm>
          <a:off x="0" y="0"/>
          <a:ext cx="0" cy="0"/>
          <a:chOff x="0" y="0"/>
          <a:chExt cx="0" cy="0"/>
        </a:xfrm>
      </p:grpSpPr>
      <p:pic>
        <p:nvPicPr>
          <p:cNvPr id="2" name="Gráfico 1" descr="Usuarios contorno">
            <a:extLst>
              <a:ext uri="{FF2B5EF4-FFF2-40B4-BE49-F238E27FC236}">
                <a16:creationId xmlns:a16="http://schemas.microsoft.com/office/drawing/2014/main" id="{C8C6FA6C-865D-F79D-4B0E-701DAA5445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295" y="1690238"/>
            <a:ext cx="914400" cy="914400"/>
          </a:xfrm>
          <a:prstGeom prst="rect">
            <a:avLst/>
          </a:prstGeom>
        </p:spPr>
      </p:pic>
      <p:sp>
        <p:nvSpPr>
          <p:cNvPr id="3" name="CuadroTexto 2">
            <a:extLst>
              <a:ext uri="{FF2B5EF4-FFF2-40B4-BE49-F238E27FC236}">
                <a16:creationId xmlns:a16="http://schemas.microsoft.com/office/drawing/2014/main" id="{C1D39D89-132F-8F49-7708-7A5D3F985989}"/>
              </a:ext>
            </a:extLst>
          </p:cNvPr>
          <p:cNvSpPr txBox="1"/>
          <p:nvPr/>
        </p:nvSpPr>
        <p:spPr>
          <a:xfrm>
            <a:off x="2827061" y="830928"/>
            <a:ext cx="6992406" cy="707886"/>
          </a:xfrm>
          <a:prstGeom prst="rect">
            <a:avLst/>
          </a:prstGeom>
          <a:noFill/>
        </p:spPr>
        <p:txBody>
          <a:bodyPr wrap="square" lIns="91440" tIns="45720" rIns="91440" bIns="45720" rtlCol="0" anchor="t">
            <a:spAutoFit/>
          </a:bodyPr>
          <a:lstStyle/>
          <a:p>
            <a:r>
              <a:rPr lang="es-MX" sz="4000" b="1">
                <a:solidFill>
                  <a:srgbClr val="8E0000"/>
                </a:solidFill>
                <a:latin typeface="Montserrat" panose="00000500000000000000" pitchFamily="2" charset="0"/>
                <a:ea typeface="+mj-ea"/>
                <a:cs typeface="+mj-cs"/>
              </a:rPr>
              <a:t>Camino de preparación: </a:t>
            </a:r>
          </a:p>
        </p:txBody>
      </p:sp>
      <p:sp>
        <p:nvSpPr>
          <p:cNvPr id="4" name="CuadroTexto 3">
            <a:extLst>
              <a:ext uri="{FF2B5EF4-FFF2-40B4-BE49-F238E27FC236}">
                <a16:creationId xmlns:a16="http://schemas.microsoft.com/office/drawing/2014/main" id="{CD2C3C81-DF5A-DCC5-4224-6F65D45A26E7}"/>
              </a:ext>
            </a:extLst>
          </p:cNvPr>
          <p:cNvSpPr txBox="1"/>
          <p:nvPr/>
        </p:nvSpPr>
        <p:spPr>
          <a:xfrm>
            <a:off x="2868928" y="1788210"/>
            <a:ext cx="7456377" cy="830997"/>
          </a:xfrm>
          <a:prstGeom prst="rect">
            <a:avLst/>
          </a:prstGeom>
          <a:noFill/>
        </p:spPr>
        <p:txBody>
          <a:bodyPr wrap="square" rtlCol="0">
            <a:spAutoFit/>
          </a:bodyPr>
          <a:lstStyle/>
          <a:p>
            <a:pPr marL="342900" indent="-342900">
              <a:buFont typeface="Wingdings" panose="05000000000000000000" pitchFamily="2" charset="2"/>
              <a:buChar char="§"/>
            </a:pPr>
            <a:r>
              <a:rPr lang="es-MX" sz="2400">
                <a:latin typeface="Montserrat" panose="00000500000000000000" pitchFamily="2" charset="0"/>
              </a:rPr>
              <a:t>Encuesta a la localidad para que participen en el discernimiento</a:t>
            </a:r>
            <a:endParaRPr lang="es-MX" sz="2800">
              <a:latin typeface="Montserrat" panose="00000500000000000000" pitchFamily="2" charset="0"/>
            </a:endParaRPr>
          </a:p>
        </p:txBody>
      </p:sp>
      <p:pic>
        <p:nvPicPr>
          <p:cNvPr id="5" name="Gráfico 4" descr="Búsqueda de carpetas contorno">
            <a:extLst>
              <a:ext uri="{FF2B5EF4-FFF2-40B4-BE49-F238E27FC236}">
                <a16:creationId xmlns:a16="http://schemas.microsoft.com/office/drawing/2014/main" id="{5DBFEC7E-17DE-4918-DF4C-281BC1E191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295" y="2971800"/>
            <a:ext cx="914400" cy="914400"/>
          </a:xfrm>
          <a:prstGeom prst="rect">
            <a:avLst/>
          </a:prstGeom>
        </p:spPr>
      </p:pic>
      <p:sp>
        <p:nvSpPr>
          <p:cNvPr id="6" name="CuadroTexto 5">
            <a:extLst>
              <a:ext uri="{FF2B5EF4-FFF2-40B4-BE49-F238E27FC236}">
                <a16:creationId xmlns:a16="http://schemas.microsoft.com/office/drawing/2014/main" id="{34BD9FC2-2338-7E73-E888-AAADDEC4ED70}"/>
              </a:ext>
            </a:extLst>
          </p:cNvPr>
          <p:cNvSpPr txBox="1"/>
          <p:nvPr/>
        </p:nvSpPr>
        <p:spPr>
          <a:xfrm>
            <a:off x="2907839" y="2563240"/>
            <a:ext cx="8167406" cy="2677656"/>
          </a:xfrm>
          <a:prstGeom prst="rect">
            <a:avLst/>
          </a:prstGeom>
          <a:noFill/>
        </p:spPr>
        <p:txBody>
          <a:bodyPr wrap="square">
            <a:spAutoFit/>
          </a:bodyPr>
          <a:lstStyle/>
          <a:p>
            <a:r>
              <a:rPr lang="es-MX" sz="2400">
                <a:latin typeface="Montserrat" panose="00000500000000000000" pitchFamily="2" charset="0"/>
              </a:rPr>
              <a:t>    </a:t>
            </a:r>
          </a:p>
          <a:p>
            <a:pPr marL="342900" indent="-342900">
              <a:buFont typeface="Wingdings" panose="05000000000000000000" pitchFamily="2" charset="2"/>
              <a:buChar char="§"/>
            </a:pPr>
            <a:r>
              <a:rPr lang="es-MX" sz="2400">
                <a:latin typeface="Montserrat" panose="00000500000000000000" pitchFamily="2" charset="0"/>
              </a:rPr>
              <a:t>Documento lecturas previas:</a:t>
            </a:r>
          </a:p>
          <a:p>
            <a:pPr marL="800100" lvl="1" indent="-342900">
              <a:buFont typeface="Wingdings" panose="05000000000000000000" pitchFamily="2" charset="2"/>
              <a:buChar char="§"/>
            </a:pPr>
            <a:r>
              <a:rPr lang="es-MX" sz="2400">
                <a:latin typeface="Montserrat" panose="00000500000000000000" pitchFamily="2" charset="0"/>
              </a:rPr>
              <a:t>Marco estratégico</a:t>
            </a:r>
          </a:p>
          <a:p>
            <a:pPr marL="800100" lvl="1" indent="-342900">
              <a:buFont typeface="Wingdings" panose="05000000000000000000" pitchFamily="2" charset="2"/>
              <a:buChar char="§"/>
            </a:pPr>
            <a:r>
              <a:rPr lang="es-MX" sz="2400">
                <a:latin typeface="Montserrat" panose="00000500000000000000" pitchFamily="2" charset="0"/>
              </a:rPr>
              <a:t>Extractos comunicado Convención RC</a:t>
            </a:r>
          </a:p>
          <a:p>
            <a:pPr marL="800100" lvl="1" indent="-342900">
              <a:buFont typeface="Wingdings" panose="05000000000000000000" pitchFamily="2" charset="2"/>
              <a:buChar char="§"/>
            </a:pPr>
            <a:r>
              <a:rPr lang="es-MX" sz="2400">
                <a:latin typeface="Montserrat" panose="00000500000000000000" pitchFamily="2" charset="0"/>
              </a:rPr>
              <a:t>Extractos Evangelii Gaudium</a:t>
            </a:r>
          </a:p>
          <a:p>
            <a:pPr marL="800100" lvl="1" indent="-342900">
              <a:buFont typeface="Wingdings" panose="05000000000000000000" pitchFamily="2" charset="2"/>
              <a:buChar char="§"/>
            </a:pPr>
            <a:r>
              <a:rPr lang="es-MX" sz="2400">
                <a:latin typeface="Montserrat" panose="00000500000000000000" pitchFamily="2" charset="0"/>
              </a:rPr>
              <a:t>Extractos documento final Sínodo Sinodalidad</a:t>
            </a:r>
          </a:p>
          <a:p>
            <a:pPr marL="800100" lvl="1" indent="-342900">
              <a:buFont typeface="Wingdings" panose="05000000000000000000" pitchFamily="2" charset="2"/>
              <a:buChar char="§"/>
            </a:pPr>
            <a:r>
              <a:rPr lang="es-MX" sz="2400">
                <a:latin typeface="Montserrat" panose="00000500000000000000" pitchFamily="2" charset="0"/>
              </a:rPr>
              <a:t>Conferencia Mons. Héctor Mario</a:t>
            </a:r>
          </a:p>
        </p:txBody>
      </p:sp>
    </p:spTree>
    <p:extLst>
      <p:ext uri="{BB962C8B-B14F-4D97-AF65-F5344CB8AC3E}">
        <p14:creationId xmlns:p14="http://schemas.microsoft.com/office/powerpoint/2010/main" val="11687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EEB85-068B-2703-1E71-FC2DFC2D8A09}"/>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FAEBCA8A-F0E0-FEA5-A3B9-A74D99734CF3}"/>
              </a:ext>
            </a:extLst>
          </p:cNvPr>
          <p:cNvPicPr>
            <a:picLocks noChangeAspect="1"/>
          </p:cNvPicPr>
          <p:nvPr/>
        </p:nvPicPr>
        <p:blipFill>
          <a:blip r:embed="rId2"/>
          <a:stretch>
            <a:fillRect/>
          </a:stretch>
        </p:blipFill>
        <p:spPr>
          <a:xfrm>
            <a:off x="673859" y="866330"/>
            <a:ext cx="3802286" cy="5368751"/>
          </a:xfrm>
          <a:prstGeom prst="rect">
            <a:avLst/>
          </a:prstGeom>
        </p:spPr>
      </p:pic>
      <p:sp>
        <p:nvSpPr>
          <p:cNvPr id="3" name="Marcador de contenido 3">
            <a:extLst>
              <a:ext uri="{FF2B5EF4-FFF2-40B4-BE49-F238E27FC236}">
                <a16:creationId xmlns:a16="http://schemas.microsoft.com/office/drawing/2014/main" id="{3D9B6B9F-636B-D838-BCE6-8F6C4F59FAB9}"/>
              </a:ext>
            </a:extLst>
          </p:cNvPr>
          <p:cNvSpPr txBox="1">
            <a:spLocks/>
          </p:cNvSpPr>
          <p:nvPr/>
        </p:nvSpPr>
        <p:spPr>
          <a:xfrm>
            <a:off x="4694789" y="1512200"/>
            <a:ext cx="7709482" cy="16346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6600" b="1" i="0" u="none" strike="noStrike" kern="1200" cap="none" spc="0" normalizeH="0" baseline="0" noProof="0">
                <a:ln>
                  <a:noFill/>
                </a:ln>
                <a:solidFill>
                  <a:srgbClr val="91152B"/>
                </a:solidFill>
                <a:effectLst/>
                <a:uLnTx/>
                <a:uFillTx/>
                <a:latin typeface="Aptos Display" panose="020B0004020202020204" pitchFamily="34" charset="0"/>
                <a:ea typeface="Calibri" panose="020F0502020204030204"/>
                <a:cs typeface="Calibri" panose="020F0502020204030204"/>
              </a:rPr>
              <a:t>Comprender</a:t>
            </a:r>
          </a:p>
        </p:txBody>
      </p:sp>
      <p:sp>
        <p:nvSpPr>
          <p:cNvPr id="4" name="CuadroTexto 3">
            <a:extLst>
              <a:ext uri="{FF2B5EF4-FFF2-40B4-BE49-F238E27FC236}">
                <a16:creationId xmlns:a16="http://schemas.microsoft.com/office/drawing/2014/main" id="{72386E17-D0E8-5270-BD61-469682D8EC59}"/>
              </a:ext>
            </a:extLst>
          </p:cNvPr>
          <p:cNvSpPr txBox="1"/>
          <p:nvPr/>
        </p:nvSpPr>
        <p:spPr>
          <a:xfrm>
            <a:off x="5307281" y="3407611"/>
            <a:ext cx="6210859" cy="3046988"/>
          </a:xfrm>
          <a:prstGeom prst="rect">
            <a:avLst/>
          </a:prstGeom>
          <a:noFill/>
        </p:spPr>
        <p:txBody>
          <a:bodyPr wrap="square" lIns="91440" tIns="45720" rIns="91440" bIns="45720" anchor="t">
            <a:spAutoFit/>
          </a:bodyPr>
          <a:lstStyle/>
          <a:p>
            <a:pPr algn="ctr"/>
            <a:r>
              <a:rPr lang="es-MX" sz="2000">
                <a:solidFill>
                  <a:srgbClr val="8E0000"/>
                </a:solidFill>
                <a:latin typeface="Montserrat" panose="00000500000000000000" pitchFamily="2" charset="0"/>
              </a:rPr>
              <a:t>Analizar la situación  para comprender la realidad de nosotros y  de la localidad a la que somos enviados. </a:t>
            </a:r>
          </a:p>
          <a:p>
            <a:pPr algn="ctr"/>
            <a:endParaRPr lang="es-MX">
              <a:solidFill>
                <a:schemeClr val="tx1">
                  <a:lumMod val="75000"/>
                  <a:lumOff val="25000"/>
                </a:schemeClr>
              </a:solidFill>
              <a:latin typeface="Montserrat" panose="00000500000000000000" pitchFamily="2" charset="0"/>
            </a:endParaRPr>
          </a:p>
          <a:p>
            <a:pPr lvl="1" algn="ctr"/>
            <a:r>
              <a:rPr lang="es-ES" i="1">
                <a:solidFill>
                  <a:schemeClr val="tx1">
                    <a:lumMod val="75000"/>
                    <a:lumOff val="25000"/>
                  </a:schemeClr>
                </a:solidFill>
                <a:latin typeface="Montserrat"/>
              </a:rPr>
              <a:t>Es aquí donde se deben identificar y entender aquellos elementos que son de gran importancia para conformarnos como comunidad de apóstoles en salida y vivir nuestro llamado personal junto con otros. </a:t>
            </a:r>
          </a:p>
          <a:p>
            <a:pPr lvl="1" algn="just"/>
            <a:endParaRPr lang="es-ES" sz="2400">
              <a:solidFill>
                <a:schemeClr val="tx1">
                  <a:lumMod val="75000"/>
                  <a:lumOff val="25000"/>
                </a:schemeClr>
              </a:solidFill>
              <a:latin typeface="+mj-lt"/>
            </a:endParaRPr>
          </a:p>
        </p:txBody>
      </p:sp>
    </p:spTree>
    <p:extLst>
      <p:ext uri="{BB962C8B-B14F-4D97-AF65-F5344CB8AC3E}">
        <p14:creationId xmlns:p14="http://schemas.microsoft.com/office/powerpoint/2010/main" val="316191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1404-FC9D-60C5-1B0C-326C43FA7F6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0A6178C-1231-F19E-43E9-404EFFE4F5FF}"/>
              </a:ext>
            </a:extLst>
          </p:cNvPr>
          <p:cNvSpPr txBox="1"/>
          <p:nvPr/>
        </p:nvSpPr>
        <p:spPr>
          <a:xfrm>
            <a:off x="811666" y="2096458"/>
            <a:ext cx="11026548" cy="3825791"/>
          </a:xfrm>
          <a:prstGeom prst="rect">
            <a:avLst/>
          </a:prstGeom>
          <a:noFill/>
        </p:spPr>
        <p:txBody>
          <a:bodyPr wrap="square">
            <a:spAutoFit/>
          </a:bodyPr>
          <a:lstStyle/>
          <a:p>
            <a:pPr algn="l" rtl="0" fontAlgn="base">
              <a:spcAft>
                <a:spcPts val="800"/>
              </a:spcAft>
              <a:buNone/>
            </a:pPr>
            <a:r>
              <a:rPr lang="es-MX" sz="2400" b="1" i="0">
                <a:solidFill>
                  <a:srgbClr val="000000"/>
                </a:solidFill>
                <a:effectLst/>
                <a:latin typeface="Montserrat" panose="00000500000000000000" pitchFamily="2" charset="0"/>
              </a:rPr>
              <a:t>Parte 1: </a:t>
            </a:r>
            <a:r>
              <a:rPr lang="es-MX" sz="2400" b="0" i="0">
                <a:solidFill>
                  <a:srgbClr val="000000"/>
                </a:solidFill>
                <a:effectLst/>
                <a:latin typeface="Montserrat" panose="00000500000000000000" pitchFamily="2" charset="0"/>
              </a:rPr>
              <a:t>Cada participante tendrá </a:t>
            </a:r>
            <a:r>
              <a:rPr lang="es-MX" sz="2400" b="0" i="0" err="1">
                <a:solidFill>
                  <a:srgbClr val="000000"/>
                </a:solidFill>
                <a:effectLst/>
                <a:latin typeface="Montserrat" panose="00000500000000000000" pitchFamily="2" charset="0"/>
              </a:rPr>
              <a:t>post-it</a:t>
            </a:r>
            <a:r>
              <a:rPr lang="es-MX" sz="2400" b="0" i="0">
                <a:solidFill>
                  <a:srgbClr val="000000"/>
                </a:solidFill>
                <a:effectLst/>
                <a:latin typeface="Montserrat" panose="00000500000000000000" pitchFamily="2" charset="0"/>
              </a:rPr>
              <a:t> de 4 colores. </a:t>
            </a:r>
          </a:p>
          <a:p>
            <a:pPr marL="285750" indent="-285750" algn="l" rtl="0" fontAlgn="base">
              <a:lnSpc>
                <a:spcPct val="150000"/>
              </a:lnSpc>
              <a:buFont typeface="Arial" panose="020B0604020202020204" pitchFamily="34" charset="0"/>
              <a:buChar char="•"/>
            </a:pPr>
            <a:r>
              <a:rPr lang="es-MX" sz="2400" b="0" i="0">
                <a:solidFill>
                  <a:srgbClr val="000000"/>
                </a:solidFill>
                <a:effectLst/>
                <a:latin typeface="Montserrat" panose="00000500000000000000" pitchFamily="2" charset="0"/>
              </a:rPr>
              <a:t>En el </a:t>
            </a:r>
            <a:r>
              <a:rPr lang="es-MX" sz="2400" b="1" i="0">
                <a:solidFill>
                  <a:schemeClr val="accent2"/>
                </a:solidFill>
                <a:effectLst/>
                <a:latin typeface="Montserrat" panose="00000500000000000000" pitchFamily="2" charset="0"/>
              </a:rPr>
              <a:t>color amarillo</a:t>
            </a:r>
            <a:r>
              <a:rPr lang="es-MX" sz="2400" b="0" i="0">
                <a:solidFill>
                  <a:srgbClr val="000000"/>
                </a:solidFill>
                <a:effectLst/>
                <a:latin typeface="Montserrat" panose="00000500000000000000" pitchFamily="2" charset="0"/>
              </a:rPr>
              <a:t>: ¿Qué agradecemos? ¿Qué elementos positivos ves en la localidad?  </a:t>
            </a:r>
          </a:p>
          <a:p>
            <a:pPr marL="285750" indent="-285750" algn="l" rtl="0" fontAlgn="base">
              <a:lnSpc>
                <a:spcPct val="150000"/>
              </a:lnSpc>
              <a:buFont typeface="Arial" panose="020B0604020202020204" pitchFamily="34" charset="0"/>
              <a:buChar char="•"/>
            </a:pPr>
            <a:r>
              <a:rPr lang="es-MX" sz="2400" b="0" i="0">
                <a:solidFill>
                  <a:srgbClr val="000000"/>
                </a:solidFill>
                <a:effectLst/>
                <a:latin typeface="Montserrat" panose="00000500000000000000" pitchFamily="2" charset="0"/>
              </a:rPr>
              <a:t>En el </a:t>
            </a:r>
            <a:r>
              <a:rPr lang="es-MX" sz="2400" b="1" i="0">
                <a:solidFill>
                  <a:srgbClr val="00B050"/>
                </a:solidFill>
                <a:effectLst/>
                <a:latin typeface="Montserrat" panose="00000500000000000000" pitchFamily="2" charset="0"/>
              </a:rPr>
              <a:t>color verde:</a:t>
            </a:r>
            <a:r>
              <a:rPr lang="es-MX" sz="2400" b="0" i="0">
                <a:solidFill>
                  <a:srgbClr val="000000"/>
                </a:solidFill>
                <a:effectLst/>
                <a:latin typeface="Montserrat" panose="00000500000000000000" pitchFamily="2" charset="0"/>
              </a:rPr>
              <a:t> ¿Qué nos duele?  ¿Qué cosas difíciles nos cuestan decir? Aquello que no dices, pero sabes que está.  </a:t>
            </a:r>
          </a:p>
          <a:p>
            <a:pPr marL="285750" indent="-285750" algn="l" rtl="0" fontAlgn="base">
              <a:lnSpc>
                <a:spcPct val="150000"/>
              </a:lnSpc>
              <a:buFont typeface="Arial" panose="020B0604020202020204" pitchFamily="34" charset="0"/>
              <a:buChar char="•"/>
            </a:pPr>
            <a:r>
              <a:rPr lang="es-MX" sz="2400" b="0" i="0">
                <a:solidFill>
                  <a:srgbClr val="000000"/>
                </a:solidFill>
                <a:effectLst/>
                <a:latin typeface="Montserrat" panose="00000500000000000000" pitchFamily="2" charset="0"/>
              </a:rPr>
              <a:t>En el </a:t>
            </a:r>
            <a:r>
              <a:rPr lang="es-MX" sz="2400" b="1" i="0">
                <a:solidFill>
                  <a:schemeClr val="accent3">
                    <a:lumMod val="60000"/>
                    <a:lumOff val="40000"/>
                  </a:schemeClr>
                </a:solidFill>
                <a:effectLst/>
                <a:latin typeface="Montserrat" panose="00000500000000000000" pitchFamily="2" charset="0"/>
              </a:rPr>
              <a:t>color rosa</a:t>
            </a:r>
            <a:r>
              <a:rPr lang="es-MX" sz="2400" b="0" i="0">
                <a:solidFill>
                  <a:srgbClr val="000000"/>
                </a:solidFill>
                <a:effectLst/>
                <a:latin typeface="Montserrat" panose="00000500000000000000" pitchFamily="2" charset="0"/>
              </a:rPr>
              <a:t>: ¿Qué queremos? ¿Qué necesitamos para que todos nos sumemos al plan de evangelización? </a:t>
            </a:r>
            <a:endParaRPr lang="es-MX" sz="1800" b="0" i="0">
              <a:solidFill>
                <a:srgbClr val="000000"/>
              </a:solidFill>
              <a:effectLst/>
              <a:latin typeface="Montserrat" panose="00000500000000000000" pitchFamily="2" charset="0"/>
            </a:endParaRPr>
          </a:p>
        </p:txBody>
      </p:sp>
      <p:sp>
        <p:nvSpPr>
          <p:cNvPr id="3" name="CuadroTexto 2">
            <a:extLst>
              <a:ext uri="{FF2B5EF4-FFF2-40B4-BE49-F238E27FC236}">
                <a16:creationId xmlns:a16="http://schemas.microsoft.com/office/drawing/2014/main" id="{D22C871B-2E64-AAE6-C0BD-278D9C517837}"/>
              </a:ext>
            </a:extLst>
          </p:cNvPr>
          <p:cNvSpPr txBox="1"/>
          <p:nvPr/>
        </p:nvSpPr>
        <p:spPr>
          <a:xfrm>
            <a:off x="322484" y="1048434"/>
            <a:ext cx="8298997" cy="523220"/>
          </a:xfrm>
          <a:prstGeom prst="rect">
            <a:avLst/>
          </a:prstGeom>
          <a:noFill/>
        </p:spPr>
        <p:txBody>
          <a:bodyPr wrap="square">
            <a:spAutoFit/>
          </a:bodyPr>
          <a:lstStyle/>
          <a:p>
            <a:pPr algn="just"/>
            <a:r>
              <a:rPr lang="es-MX" sz="2800" b="1">
                <a:solidFill>
                  <a:srgbClr val="8E0000"/>
                </a:solidFill>
                <a:latin typeface="Montserrat" panose="00000500000000000000" pitchFamily="2" charset="0"/>
              </a:rPr>
              <a:t>Taller 1: Diagnóstico de nosotros</a:t>
            </a:r>
            <a:endParaRPr lang="es-ES" sz="1600" b="1">
              <a:solidFill>
                <a:schemeClr val="tx1">
                  <a:lumMod val="75000"/>
                  <a:lumOff val="25000"/>
                </a:schemeClr>
              </a:solidFill>
              <a:latin typeface="Montserrat" panose="00000500000000000000" pitchFamily="2" charset="0"/>
            </a:endParaRPr>
          </a:p>
        </p:txBody>
      </p:sp>
    </p:spTree>
    <p:extLst>
      <p:ext uri="{BB962C8B-B14F-4D97-AF65-F5344CB8AC3E}">
        <p14:creationId xmlns:p14="http://schemas.microsoft.com/office/powerpoint/2010/main" val="387973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A93E3-5718-D276-0B98-8C39A7575603}"/>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3AE7482-D607-149C-C5FB-287B3A46CEDF}"/>
              </a:ext>
            </a:extLst>
          </p:cNvPr>
          <p:cNvSpPr txBox="1"/>
          <p:nvPr/>
        </p:nvSpPr>
        <p:spPr>
          <a:xfrm>
            <a:off x="544284" y="926506"/>
            <a:ext cx="11049001" cy="1579920"/>
          </a:xfrm>
          <a:prstGeom prst="rect">
            <a:avLst/>
          </a:prstGeom>
          <a:noFill/>
        </p:spPr>
        <p:txBody>
          <a:bodyPr wrap="square">
            <a:spAutoFit/>
          </a:bodyPr>
          <a:lstStyle/>
          <a:p>
            <a:pPr algn="l" rtl="0" fontAlgn="base">
              <a:spcAft>
                <a:spcPts val="800"/>
              </a:spcAft>
              <a:buNone/>
            </a:pPr>
            <a:r>
              <a:rPr lang="es-MX" sz="1800" b="1" i="0">
                <a:solidFill>
                  <a:srgbClr val="000000"/>
                </a:solidFill>
                <a:effectLst/>
                <a:latin typeface="Montserrat" panose="00000500000000000000" pitchFamily="2" charset="0"/>
              </a:rPr>
              <a:t>Parte 2: </a:t>
            </a:r>
            <a:r>
              <a:rPr lang="es-MX" sz="1800" b="0" i="0" u="none" strike="noStrike" baseline="0">
                <a:solidFill>
                  <a:srgbClr val="000000"/>
                </a:solidFill>
                <a:latin typeface="Montserrat" panose="00000500000000000000" pitchFamily="2" charset="0"/>
              </a:rPr>
              <a:t> Del “de” al “a”. </a:t>
            </a:r>
          </a:p>
          <a:p>
            <a:pPr algn="l" rtl="0" fontAlgn="base">
              <a:spcAft>
                <a:spcPts val="800"/>
              </a:spcAft>
              <a:buNone/>
            </a:pPr>
            <a:r>
              <a:rPr lang="es-MX" sz="1800" b="0" i="0" u="none" strike="noStrike" baseline="0">
                <a:solidFill>
                  <a:srgbClr val="000000"/>
                </a:solidFill>
                <a:latin typeface="Montserrat" panose="00000500000000000000" pitchFamily="2" charset="0"/>
              </a:rPr>
              <a:t>Por equipos llenar el siguiente cuadro, escribiendo primero en dónde estamos como localidad (algo descriptivo y mejorable de la realidad) y hacia dónde nos queremos mover (pueden ser 2, 3, 4 o máximo 5 puntos). Y posteriormente se proponen 2 o 3 acciones para lograrlo.  Entregar la hoja al secretario general. </a:t>
            </a:r>
            <a:endParaRPr lang="es-MX">
              <a:latin typeface="Montserrat" panose="00000500000000000000" pitchFamily="2" charset="0"/>
            </a:endParaRPr>
          </a:p>
        </p:txBody>
      </p:sp>
      <p:graphicFrame>
        <p:nvGraphicFramePr>
          <p:cNvPr id="6" name="Tabla 5">
            <a:extLst>
              <a:ext uri="{FF2B5EF4-FFF2-40B4-BE49-F238E27FC236}">
                <a16:creationId xmlns:a16="http://schemas.microsoft.com/office/drawing/2014/main" id="{C7FA596F-0150-4B36-AA54-B31775B37DF5}"/>
              </a:ext>
            </a:extLst>
          </p:cNvPr>
          <p:cNvGraphicFramePr>
            <a:graphicFrameLocks noGrp="1"/>
          </p:cNvGraphicFramePr>
          <p:nvPr>
            <p:extLst>
              <p:ext uri="{D42A27DB-BD31-4B8C-83A1-F6EECF244321}">
                <p14:modId xmlns:p14="http://schemas.microsoft.com/office/powerpoint/2010/main" val="185378323"/>
              </p:ext>
            </p:extLst>
          </p:nvPr>
        </p:nvGraphicFramePr>
        <p:xfrm>
          <a:off x="3154590" y="2608132"/>
          <a:ext cx="5287282" cy="2869955"/>
        </p:xfrm>
        <a:graphic>
          <a:graphicData uri="http://schemas.openxmlformats.org/drawingml/2006/table">
            <a:tbl>
              <a:tblPr>
                <a:tableStyleId>{ED083AE6-46FA-4A59-8FB0-9F97EB10719F}</a:tableStyleId>
              </a:tblPr>
              <a:tblGrid>
                <a:gridCol w="2617974">
                  <a:extLst>
                    <a:ext uri="{9D8B030D-6E8A-4147-A177-3AD203B41FA5}">
                      <a16:colId xmlns:a16="http://schemas.microsoft.com/office/drawing/2014/main" val="1863775239"/>
                    </a:ext>
                  </a:extLst>
                </a:gridCol>
                <a:gridCol w="2669308">
                  <a:extLst>
                    <a:ext uri="{9D8B030D-6E8A-4147-A177-3AD203B41FA5}">
                      <a16:colId xmlns:a16="http://schemas.microsoft.com/office/drawing/2014/main" val="2225142943"/>
                    </a:ext>
                  </a:extLst>
                </a:gridCol>
              </a:tblGrid>
              <a:tr h="280819">
                <a:tc>
                  <a:txBody>
                    <a:bodyPr/>
                    <a:lstStyle/>
                    <a:p>
                      <a:pPr algn="ctr" rtl="0" fontAlgn="base">
                        <a:lnSpc>
                          <a:spcPts val="1457"/>
                        </a:lnSpc>
                        <a:spcAft>
                          <a:spcPts val="800"/>
                        </a:spcAft>
                        <a:buNone/>
                      </a:pPr>
                      <a:r>
                        <a:rPr lang="es-MX" sz="1100" b="1">
                          <a:effectLst/>
                          <a:latin typeface="Montserrat" panose="00000500000000000000" pitchFamily="2" charset="0"/>
                        </a:rPr>
                        <a:t>“De” (de dónde estamos)</a:t>
                      </a:r>
                      <a:r>
                        <a:rPr lang="es-MX" sz="1100" b="0">
                          <a:effectLst/>
                          <a:latin typeface="Montserrat" panose="00000500000000000000" pitchFamily="2" charset="0"/>
                        </a:rPr>
                        <a:t> </a:t>
                      </a:r>
                      <a:endParaRPr lang="es-MX" b="0" i="0">
                        <a:effectLst/>
                        <a:latin typeface="Montserrat" panose="00000500000000000000" pitchFamily="2" charset="0"/>
                      </a:endParaRPr>
                    </a:p>
                  </a:txBody>
                  <a:tcPr/>
                </a:tc>
                <a:tc>
                  <a:txBody>
                    <a:bodyPr/>
                    <a:lstStyle/>
                    <a:p>
                      <a:pPr algn="ctr" rtl="0" fontAlgn="base">
                        <a:lnSpc>
                          <a:spcPts val="1457"/>
                        </a:lnSpc>
                        <a:spcAft>
                          <a:spcPts val="800"/>
                        </a:spcAft>
                        <a:buNone/>
                      </a:pPr>
                      <a:r>
                        <a:rPr lang="es-MX" sz="1100" b="1">
                          <a:effectLst/>
                          <a:latin typeface="Montserrat" panose="00000500000000000000" pitchFamily="2" charset="0"/>
                        </a:rPr>
                        <a:t>“A” (a dónde quisiéramos estar)</a:t>
                      </a:r>
                      <a:r>
                        <a:rPr lang="es-MX" sz="1100" b="0">
                          <a:effectLst/>
                          <a:latin typeface="Montserrat" panose="00000500000000000000" pitchFamily="2" charset="0"/>
                        </a:rPr>
                        <a:t> </a:t>
                      </a:r>
                      <a:endParaRPr lang="es-MX" b="0" i="0">
                        <a:effectLst/>
                        <a:latin typeface="Montserrat" panose="00000500000000000000" pitchFamily="2" charset="0"/>
                      </a:endParaRPr>
                    </a:p>
                  </a:txBody>
                  <a:tcPr/>
                </a:tc>
                <a:extLst>
                  <a:ext uri="{0D108BD9-81ED-4DB2-BD59-A6C34878D82A}">
                    <a16:rowId xmlns:a16="http://schemas.microsoft.com/office/drawing/2014/main" val="4086805945"/>
                  </a:ext>
                </a:extLst>
              </a:tr>
              <a:tr h="280753">
                <a:tc>
                  <a:txBody>
                    <a:bodyPr/>
                    <a:lstStyle/>
                    <a:p>
                      <a:pPr algn="l" rtl="0" fontAlgn="base">
                        <a:lnSpc>
                          <a:spcPts val="1457"/>
                        </a:lnSpc>
                        <a:spcAft>
                          <a:spcPts val="800"/>
                        </a:spcAft>
                        <a:buNone/>
                      </a:pPr>
                      <a:r>
                        <a:rPr lang="es-MX" sz="1100" b="0">
                          <a:effectLst/>
                          <a:latin typeface="Montserrat" panose="00000500000000000000" pitchFamily="2" charset="0"/>
                        </a:rPr>
                        <a:t>  </a:t>
                      </a:r>
                      <a:endParaRPr lang="es-MX" b="0" i="0">
                        <a:effectLst/>
                        <a:latin typeface="Montserrat" panose="00000500000000000000" pitchFamily="2" charset="0"/>
                      </a:endParaRPr>
                    </a:p>
                  </a:txBody>
                  <a:tcPr/>
                </a:tc>
                <a:tc>
                  <a:txBody>
                    <a:bodyPr/>
                    <a:lstStyle/>
                    <a:p>
                      <a:pPr algn="l" rtl="0" fontAlgn="base">
                        <a:lnSpc>
                          <a:spcPts val="1457"/>
                        </a:lnSpc>
                        <a:spcAft>
                          <a:spcPts val="800"/>
                        </a:spcAft>
                        <a:buNone/>
                      </a:pPr>
                      <a:r>
                        <a:rPr lang="es-MX" sz="1100" b="0">
                          <a:effectLst/>
                          <a:latin typeface="Montserrat" panose="00000500000000000000" pitchFamily="2" charset="0"/>
                        </a:rPr>
                        <a:t>  </a:t>
                      </a:r>
                      <a:endParaRPr lang="es-MX" b="0" i="0">
                        <a:effectLst/>
                        <a:latin typeface="Montserrat" panose="00000500000000000000" pitchFamily="2" charset="0"/>
                      </a:endParaRPr>
                    </a:p>
                  </a:txBody>
                  <a:tcPr/>
                </a:tc>
                <a:extLst>
                  <a:ext uri="{0D108BD9-81ED-4DB2-BD59-A6C34878D82A}">
                    <a16:rowId xmlns:a16="http://schemas.microsoft.com/office/drawing/2014/main" val="1225705935"/>
                  </a:ext>
                </a:extLst>
              </a:tr>
              <a:tr h="0">
                <a:tc>
                  <a:txBody>
                    <a:bodyPr/>
                    <a:lstStyle/>
                    <a:p>
                      <a:pPr algn="l" rtl="0" fontAlgn="base">
                        <a:lnSpc>
                          <a:spcPts val="1457"/>
                        </a:lnSpc>
                        <a:spcAft>
                          <a:spcPts val="800"/>
                        </a:spcAft>
                        <a:buNone/>
                      </a:pPr>
                      <a:r>
                        <a:rPr lang="es-MX" sz="1100" b="0">
                          <a:effectLst/>
                          <a:latin typeface="Montserrat" panose="00000500000000000000" pitchFamily="2" charset="0"/>
                        </a:rPr>
                        <a:t>  </a:t>
                      </a:r>
                      <a:endParaRPr lang="es-MX" b="0" i="0">
                        <a:effectLst/>
                        <a:latin typeface="Montserrat" panose="00000500000000000000" pitchFamily="2" charset="0"/>
                      </a:endParaRPr>
                    </a:p>
                  </a:txBody>
                  <a:tcPr/>
                </a:tc>
                <a:tc>
                  <a:txBody>
                    <a:bodyPr/>
                    <a:lstStyle/>
                    <a:p>
                      <a:pPr algn="l" rtl="0" fontAlgn="base">
                        <a:lnSpc>
                          <a:spcPts val="1457"/>
                        </a:lnSpc>
                        <a:spcAft>
                          <a:spcPts val="800"/>
                        </a:spcAft>
                        <a:buNone/>
                      </a:pPr>
                      <a:r>
                        <a:rPr lang="es-MX" sz="1100" b="0">
                          <a:effectLst/>
                          <a:latin typeface="Montserrat" panose="00000500000000000000" pitchFamily="2" charset="0"/>
                        </a:rPr>
                        <a:t>  </a:t>
                      </a:r>
                      <a:endParaRPr lang="es-MX" b="0" i="0">
                        <a:effectLst/>
                        <a:latin typeface="Montserrat" panose="00000500000000000000" pitchFamily="2" charset="0"/>
                      </a:endParaRPr>
                    </a:p>
                  </a:txBody>
                  <a:tcPr/>
                </a:tc>
                <a:extLst>
                  <a:ext uri="{0D108BD9-81ED-4DB2-BD59-A6C34878D82A}">
                    <a16:rowId xmlns:a16="http://schemas.microsoft.com/office/drawing/2014/main" val="3670221861"/>
                  </a:ext>
                </a:extLst>
              </a:tr>
              <a:tr h="280753">
                <a:tc>
                  <a:txBody>
                    <a:bodyPr/>
                    <a:lstStyle/>
                    <a:p>
                      <a:pPr algn="l" rtl="0" fontAlgn="base">
                        <a:lnSpc>
                          <a:spcPts val="1457"/>
                        </a:lnSpc>
                        <a:spcAft>
                          <a:spcPts val="800"/>
                        </a:spcAft>
                        <a:buNone/>
                      </a:pPr>
                      <a:r>
                        <a:rPr lang="es-MX" sz="1100" b="0">
                          <a:effectLst/>
                        </a:rPr>
                        <a:t>  </a:t>
                      </a:r>
                      <a:endParaRPr lang="es-MX" b="0" i="0">
                        <a:effectLst/>
                      </a:endParaRPr>
                    </a:p>
                  </a:txBody>
                  <a:tcPr/>
                </a:tc>
                <a:tc>
                  <a:txBody>
                    <a:bodyPr/>
                    <a:lstStyle/>
                    <a:p>
                      <a:pPr algn="l" rtl="0" fontAlgn="base">
                        <a:lnSpc>
                          <a:spcPts val="1457"/>
                        </a:lnSpc>
                        <a:spcAft>
                          <a:spcPts val="800"/>
                        </a:spcAft>
                        <a:buNone/>
                      </a:pPr>
                      <a:r>
                        <a:rPr lang="es-MX" sz="1100" b="0">
                          <a:effectLst/>
                        </a:rPr>
                        <a:t>  </a:t>
                      </a:r>
                      <a:endParaRPr lang="es-MX" b="0" i="0">
                        <a:effectLst/>
                      </a:endParaRPr>
                    </a:p>
                  </a:txBody>
                  <a:tcPr/>
                </a:tc>
                <a:extLst>
                  <a:ext uri="{0D108BD9-81ED-4DB2-BD59-A6C34878D82A}">
                    <a16:rowId xmlns:a16="http://schemas.microsoft.com/office/drawing/2014/main" val="1514383325"/>
                  </a:ext>
                </a:extLst>
              </a:tr>
              <a:tr h="280753">
                <a:tc>
                  <a:txBody>
                    <a:bodyPr/>
                    <a:lstStyle/>
                    <a:p>
                      <a:pPr algn="l" rtl="0" fontAlgn="base">
                        <a:lnSpc>
                          <a:spcPts val="1457"/>
                        </a:lnSpc>
                        <a:spcAft>
                          <a:spcPts val="800"/>
                        </a:spcAft>
                        <a:buNone/>
                      </a:pPr>
                      <a:r>
                        <a:rPr lang="es-MX" sz="1100" b="0">
                          <a:effectLst/>
                        </a:rPr>
                        <a:t>  </a:t>
                      </a:r>
                      <a:endParaRPr lang="es-MX" b="0" i="0">
                        <a:effectLst/>
                      </a:endParaRPr>
                    </a:p>
                  </a:txBody>
                  <a:tcPr/>
                </a:tc>
                <a:tc>
                  <a:txBody>
                    <a:bodyPr/>
                    <a:lstStyle/>
                    <a:p>
                      <a:pPr algn="l" rtl="0" fontAlgn="base">
                        <a:lnSpc>
                          <a:spcPts val="1457"/>
                        </a:lnSpc>
                        <a:spcAft>
                          <a:spcPts val="800"/>
                        </a:spcAft>
                        <a:buNone/>
                      </a:pPr>
                      <a:r>
                        <a:rPr lang="es-MX" sz="1100" b="0">
                          <a:effectLst/>
                        </a:rPr>
                        <a:t>  </a:t>
                      </a:r>
                      <a:endParaRPr lang="es-MX" b="0" i="0">
                        <a:effectLst/>
                      </a:endParaRPr>
                    </a:p>
                  </a:txBody>
                  <a:tcPr/>
                </a:tc>
                <a:extLst>
                  <a:ext uri="{0D108BD9-81ED-4DB2-BD59-A6C34878D82A}">
                    <a16:rowId xmlns:a16="http://schemas.microsoft.com/office/drawing/2014/main" val="1056791718"/>
                  </a:ext>
                </a:extLst>
              </a:tr>
              <a:tr h="280753">
                <a:tc>
                  <a:txBody>
                    <a:bodyPr/>
                    <a:lstStyle/>
                    <a:p>
                      <a:pPr algn="l" rtl="0" fontAlgn="base">
                        <a:lnSpc>
                          <a:spcPts val="1457"/>
                        </a:lnSpc>
                        <a:spcAft>
                          <a:spcPts val="800"/>
                        </a:spcAft>
                        <a:buNone/>
                      </a:pPr>
                      <a:r>
                        <a:rPr lang="es-MX" sz="1100" b="0">
                          <a:effectLst/>
                        </a:rPr>
                        <a:t>  </a:t>
                      </a:r>
                      <a:endParaRPr lang="es-MX" b="0" i="0">
                        <a:effectLst/>
                      </a:endParaRPr>
                    </a:p>
                  </a:txBody>
                  <a:tcPr/>
                </a:tc>
                <a:tc>
                  <a:txBody>
                    <a:bodyPr/>
                    <a:lstStyle/>
                    <a:p>
                      <a:pPr algn="l" rtl="0" fontAlgn="base">
                        <a:lnSpc>
                          <a:spcPts val="1457"/>
                        </a:lnSpc>
                        <a:spcAft>
                          <a:spcPts val="800"/>
                        </a:spcAft>
                        <a:buNone/>
                      </a:pPr>
                      <a:r>
                        <a:rPr lang="es-MX" sz="1100" b="0">
                          <a:effectLst/>
                        </a:rPr>
                        <a:t>  </a:t>
                      </a:r>
                      <a:endParaRPr lang="es-MX" b="0" i="0">
                        <a:effectLst/>
                      </a:endParaRPr>
                    </a:p>
                  </a:txBody>
                  <a:tcPr/>
                </a:tc>
                <a:extLst>
                  <a:ext uri="{0D108BD9-81ED-4DB2-BD59-A6C34878D82A}">
                    <a16:rowId xmlns:a16="http://schemas.microsoft.com/office/drawing/2014/main" val="1050481716"/>
                  </a:ext>
                </a:extLst>
              </a:tr>
              <a:tr h="1197900">
                <a:tc gridSpan="2">
                  <a:txBody>
                    <a:bodyPr/>
                    <a:lstStyle/>
                    <a:p>
                      <a:pPr algn="l" rtl="0" fontAlgn="base">
                        <a:lnSpc>
                          <a:spcPts val="1457"/>
                        </a:lnSpc>
                        <a:spcAft>
                          <a:spcPts val="800"/>
                        </a:spcAft>
                        <a:buNone/>
                      </a:pPr>
                      <a:r>
                        <a:rPr lang="es-MX" sz="1100" b="0">
                          <a:effectLst/>
                          <a:latin typeface="Montserrat" panose="00000500000000000000" pitchFamily="2" charset="0"/>
                          <a:cs typeface="Mongolian Baiti" panose="03000500000000000000" pitchFamily="66" charset="0"/>
                        </a:rPr>
                        <a:t>2 acciones:  </a:t>
                      </a:r>
                      <a:endParaRPr lang="es-MX" b="0">
                        <a:effectLst/>
                        <a:latin typeface="Montserrat" panose="00000500000000000000" pitchFamily="2" charset="0"/>
                        <a:cs typeface="Mongolian Baiti" panose="03000500000000000000" pitchFamily="66" charset="0"/>
                      </a:endParaRPr>
                    </a:p>
                    <a:p>
                      <a:pPr algn="l" rtl="0" fontAlgn="base">
                        <a:lnSpc>
                          <a:spcPts val="1457"/>
                        </a:lnSpc>
                        <a:buFont typeface="+mj-lt"/>
                        <a:buAutoNum type="arabicPeriod"/>
                      </a:pPr>
                      <a:r>
                        <a:rPr lang="es-MX" sz="1100" b="0">
                          <a:effectLst/>
                          <a:latin typeface="Montserrat" panose="00000500000000000000" pitchFamily="2" charset="0"/>
                          <a:cs typeface="Mongolian Baiti" panose="03000500000000000000" pitchFamily="66" charset="0"/>
                        </a:rPr>
                        <a:t> </a:t>
                      </a:r>
                    </a:p>
                    <a:p>
                      <a:pPr algn="l" rtl="0" fontAlgn="base">
                        <a:lnSpc>
                          <a:spcPts val="1457"/>
                        </a:lnSpc>
                        <a:buFont typeface="+mj-lt"/>
                        <a:buAutoNum type="arabicPeriod"/>
                      </a:pPr>
                      <a:r>
                        <a:rPr lang="es-MX" sz="1100" b="0">
                          <a:effectLst/>
                          <a:latin typeface="Montserrat" panose="00000500000000000000" pitchFamily="2" charset="0"/>
                          <a:cs typeface="Mongolian Baiti" panose="03000500000000000000" pitchFamily="66" charset="0"/>
                        </a:rPr>
                        <a:t>.</a:t>
                      </a:r>
                    </a:p>
                    <a:p>
                      <a:pPr algn="l" rtl="0" fontAlgn="base">
                        <a:lnSpc>
                          <a:spcPts val="1457"/>
                        </a:lnSpc>
                        <a:buFont typeface="+mj-lt"/>
                        <a:buAutoNum type="arabicPeriod"/>
                      </a:pPr>
                      <a:endParaRPr lang="es-MX" sz="1100" b="0">
                        <a:effectLst/>
                      </a:endParaRPr>
                    </a:p>
                    <a:p>
                      <a:pPr algn="l" rtl="0" fontAlgn="base">
                        <a:lnSpc>
                          <a:spcPts val="1457"/>
                        </a:lnSpc>
                        <a:buFont typeface="+mj-lt"/>
                        <a:buAutoNum type="arabicPeriod"/>
                      </a:pPr>
                      <a:endParaRPr lang="es-MX" sz="1100" b="0" i="0">
                        <a:effectLst/>
                        <a:latin typeface="Aptos" panose="020B0004020202020204" pitchFamily="34" charset="0"/>
                      </a:endParaRPr>
                    </a:p>
                  </a:txBody>
                  <a:tcPr/>
                </a:tc>
                <a:tc hMerge="1">
                  <a:txBody>
                    <a:bodyPr/>
                    <a:lstStyle/>
                    <a:p>
                      <a:endParaRPr lang="es-MX"/>
                    </a:p>
                  </a:txBody>
                  <a:tcPr/>
                </a:tc>
                <a:extLst>
                  <a:ext uri="{0D108BD9-81ED-4DB2-BD59-A6C34878D82A}">
                    <a16:rowId xmlns:a16="http://schemas.microsoft.com/office/drawing/2014/main" val="3541847803"/>
                  </a:ext>
                </a:extLst>
              </a:tr>
            </a:tbl>
          </a:graphicData>
        </a:graphic>
      </p:graphicFrame>
      <p:sp>
        <p:nvSpPr>
          <p:cNvPr id="8" name="CuadroTexto 7">
            <a:extLst>
              <a:ext uri="{FF2B5EF4-FFF2-40B4-BE49-F238E27FC236}">
                <a16:creationId xmlns:a16="http://schemas.microsoft.com/office/drawing/2014/main" id="{6DEE9A11-97E5-0E42-0324-D4D3D3C06EBF}"/>
              </a:ext>
            </a:extLst>
          </p:cNvPr>
          <p:cNvSpPr txBox="1"/>
          <p:nvPr/>
        </p:nvSpPr>
        <p:spPr>
          <a:xfrm>
            <a:off x="544284" y="5579794"/>
            <a:ext cx="11293929" cy="646331"/>
          </a:xfrm>
          <a:prstGeom prst="rect">
            <a:avLst/>
          </a:prstGeom>
          <a:noFill/>
        </p:spPr>
        <p:txBody>
          <a:bodyPr wrap="square">
            <a:spAutoFit/>
          </a:bodyPr>
          <a:lstStyle/>
          <a:p>
            <a:r>
              <a:rPr lang="es-MX" sz="1800" b="1" i="0" u="none" strike="noStrike" baseline="0">
                <a:solidFill>
                  <a:srgbClr val="000000"/>
                </a:solidFill>
                <a:latin typeface="Montserrat" panose="00000500000000000000" pitchFamily="2" charset="0"/>
              </a:rPr>
              <a:t>Parte 3: </a:t>
            </a:r>
            <a:r>
              <a:rPr lang="es-MX" sz="1800" b="0" i="0" u="none" strike="noStrike" baseline="0">
                <a:solidFill>
                  <a:srgbClr val="000000"/>
                </a:solidFill>
                <a:latin typeface="Montserrat" panose="00000500000000000000" pitchFamily="2" charset="0"/>
              </a:rPr>
              <a:t>cuando han acabado o se concluye el tiempo, una persona de cada equipo lee el cuadro que hicieron.</a:t>
            </a:r>
            <a:endParaRPr lang="es-MX">
              <a:latin typeface="Montserrat" panose="00000500000000000000" pitchFamily="2" charset="0"/>
            </a:endParaRPr>
          </a:p>
        </p:txBody>
      </p:sp>
    </p:spTree>
    <p:extLst>
      <p:ext uri="{BB962C8B-B14F-4D97-AF65-F5344CB8AC3E}">
        <p14:creationId xmlns:p14="http://schemas.microsoft.com/office/powerpoint/2010/main" val="153212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5D3D6-43C5-6A10-B215-070CFF15240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C351237-3FEA-640E-9D5C-861C4874129F}"/>
              </a:ext>
            </a:extLst>
          </p:cNvPr>
          <p:cNvSpPr txBox="1"/>
          <p:nvPr/>
        </p:nvSpPr>
        <p:spPr>
          <a:xfrm>
            <a:off x="289827" y="934134"/>
            <a:ext cx="11368773" cy="954107"/>
          </a:xfrm>
          <a:prstGeom prst="rect">
            <a:avLst/>
          </a:prstGeom>
          <a:noFill/>
        </p:spPr>
        <p:txBody>
          <a:bodyPr wrap="square">
            <a:spAutoFit/>
          </a:bodyPr>
          <a:lstStyle/>
          <a:p>
            <a:pPr algn="just"/>
            <a:r>
              <a:rPr lang="es-MX" sz="2800" b="1">
                <a:solidFill>
                  <a:srgbClr val="8E0000"/>
                </a:solidFill>
                <a:latin typeface="Montserrat" panose="00000500000000000000" pitchFamily="2" charset="0"/>
              </a:rPr>
              <a:t>Taller 2: Diagnóstico de la sociedad a la que pertenecemos y estamos llamados a evangelizar </a:t>
            </a:r>
            <a:endParaRPr lang="es-ES" sz="1600" b="1">
              <a:solidFill>
                <a:schemeClr val="tx1">
                  <a:lumMod val="75000"/>
                  <a:lumOff val="25000"/>
                </a:schemeClr>
              </a:solidFill>
              <a:latin typeface="Montserrat" panose="00000500000000000000" pitchFamily="2" charset="0"/>
            </a:endParaRPr>
          </a:p>
        </p:txBody>
      </p:sp>
      <p:sp>
        <p:nvSpPr>
          <p:cNvPr id="3" name="CuadroTexto 2">
            <a:extLst>
              <a:ext uri="{FF2B5EF4-FFF2-40B4-BE49-F238E27FC236}">
                <a16:creationId xmlns:a16="http://schemas.microsoft.com/office/drawing/2014/main" id="{1C87837E-CBC6-CFFF-6F4B-EE9D39C3EB95}"/>
              </a:ext>
            </a:extLst>
          </p:cNvPr>
          <p:cNvSpPr txBox="1"/>
          <p:nvPr/>
        </p:nvSpPr>
        <p:spPr>
          <a:xfrm>
            <a:off x="814384" y="2259000"/>
            <a:ext cx="9325659" cy="3677289"/>
          </a:xfrm>
          <a:prstGeom prst="rect">
            <a:avLst/>
          </a:prstGeom>
          <a:noFill/>
        </p:spPr>
        <p:txBody>
          <a:bodyPr wrap="square">
            <a:spAutoFit/>
          </a:bodyPr>
          <a:lstStyle/>
          <a:p>
            <a:pPr algn="l" rtl="0" fontAlgn="base">
              <a:lnSpc>
                <a:spcPct val="150000"/>
              </a:lnSpc>
              <a:spcAft>
                <a:spcPts val="800"/>
              </a:spcAft>
              <a:buNone/>
            </a:pPr>
            <a:r>
              <a:rPr lang="es-MX" sz="1800" b="0" i="0">
                <a:solidFill>
                  <a:srgbClr val="000000"/>
                </a:solidFill>
                <a:effectLst/>
                <a:latin typeface="Montserrat" panose="00000500000000000000" pitchFamily="2" charset="0"/>
              </a:rPr>
              <a:t>Las siguientes preguntas se contestan a nivel personal, luego se comparten por equipo para ver resonancias y por último el secretario del equipo comparte los “highlights” en plenaria con todos los participantes.  </a:t>
            </a:r>
            <a:endParaRPr lang="es-MX" b="0" i="0">
              <a:solidFill>
                <a:srgbClr val="000000"/>
              </a:solidFill>
              <a:effectLst/>
              <a:latin typeface="Montserrat" panose="00000500000000000000" pitchFamily="2" charset="0"/>
            </a:endParaRPr>
          </a:p>
          <a:p>
            <a:pPr algn="l" rtl="0" fontAlgn="base">
              <a:lnSpc>
                <a:spcPct val="150000"/>
              </a:lnSpc>
              <a:spcAft>
                <a:spcPts val="800"/>
              </a:spcAft>
              <a:buNone/>
            </a:pPr>
            <a:r>
              <a:rPr lang="es-MX" sz="1800" b="0" i="0">
                <a:solidFill>
                  <a:srgbClr val="000000"/>
                </a:solidFill>
                <a:effectLst/>
                <a:latin typeface="Montserrat" panose="00000500000000000000" pitchFamily="2" charset="0"/>
              </a:rPr>
              <a:t>Tanto en el momento de equipos como en la plenaria, conviene que todos vayan anotando sus resonancias para tenerlas a la mano en el resto de la plane</a:t>
            </a:r>
            <a:r>
              <a:rPr lang="es-MX" sz="1800" b="0">
                <a:solidFill>
                  <a:srgbClr val="000000"/>
                </a:solidFill>
                <a:effectLst/>
                <a:latin typeface="Montserrat" panose="00000500000000000000" pitchFamily="2" charset="0"/>
              </a:rPr>
              <a:t>ación. </a:t>
            </a:r>
            <a:endParaRPr lang="es-MX" b="0">
              <a:solidFill>
                <a:srgbClr val="000000"/>
              </a:solidFill>
              <a:effectLst/>
              <a:latin typeface="Montserrat" panose="00000500000000000000" pitchFamily="2" charset="0"/>
            </a:endParaRPr>
          </a:p>
          <a:p>
            <a:pPr marL="342900" indent="-342900" algn="l" rtl="0" fontAlgn="base">
              <a:lnSpc>
                <a:spcPct val="150000"/>
              </a:lnSpc>
              <a:spcAft>
                <a:spcPts val="800"/>
              </a:spcAft>
              <a:buAutoNum type="arabicPeriod"/>
            </a:pPr>
            <a:r>
              <a:rPr lang="es-MX" sz="1800" b="0">
                <a:solidFill>
                  <a:srgbClr val="000000"/>
                </a:solidFill>
                <a:effectLst/>
                <a:latin typeface="Montserrat" panose="00000500000000000000" pitchFamily="2" charset="0"/>
              </a:rPr>
              <a:t>La sociedad a la que estamos llamados a evangelizar</a:t>
            </a:r>
          </a:p>
          <a:p>
            <a:pPr marL="342900" indent="-342900" algn="l" rtl="0" fontAlgn="base">
              <a:lnSpc>
                <a:spcPct val="150000"/>
              </a:lnSpc>
              <a:spcAft>
                <a:spcPts val="800"/>
              </a:spcAft>
              <a:buAutoNum type="arabicPeriod"/>
            </a:pPr>
            <a:r>
              <a:rPr lang="es-MX" b="0">
                <a:solidFill>
                  <a:srgbClr val="000000"/>
                </a:solidFill>
                <a:effectLst/>
                <a:latin typeface="Montserrat" panose="00000500000000000000" pitchFamily="2" charset="0"/>
              </a:rPr>
              <a:t>La comunidad de apóstoles enviada a evangelizar la sociedad</a:t>
            </a:r>
          </a:p>
        </p:txBody>
      </p:sp>
      <p:pic>
        <p:nvPicPr>
          <p:cNvPr id="4" name="Imagen 3">
            <a:extLst>
              <a:ext uri="{FF2B5EF4-FFF2-40B4-BE49-F238E27FC236}">
                <a16:creationId xmlns:a16="http://schemas.microsoft.com/office/drawing/2014/main" id="{9B8FFC0E-620A-B36D-8D27-347269B86264}"/>
              </a:ext>
            </a:extLst>
          </p:cNvPr>
          <p:cNvPicPr>
            <a:picLocks noChangeAspect="1"/>
          </p:cNvPicPr>
          <p:nvPr/>
        </p:nvPicPr>
        <p:blipFill>
          <a:blip r:embed="rId3"/>
          <a:stretch>
            <a:fillRect/>
          </a:stretch>
        </p:blipFill>
        <p:spPr>
          <a:xfrm>
            <a:off x="9636042" y="4486160"/>
            <a:ext cx="2343022" cy="1714069"/>
          </a:xfrm>
          <a:prstGeom prst="rect">
            <a:avLst/>
          </a:prstGeom>
        </p:spPr>
      </p:pic>
    </p:spTree>
    <p:extLst>
      <p:ext uri="{BB962C8B-B14F-4D97-AF65-F5344CB8AC3E}">
        <p14:creationId xmlns:p14="http://schemas.microsoft.com/office/powerpoint/2010/main" val="302928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122901A-1E3F-D47A-E38D-6D495AEB971E}"/>
              </a:ext>
            </a:extLst>
          </p:cNvPr>
          <p:cNvSpPr txBox="1"/>
          <p:nvPr/>
        </p:nvSpPr>
        <p:spPr>
          <a:xfrm>
            <a:off x="929312" y="1142427"/>
            <a:ext cx="8040517" cy="5815375"/>
          </a:xfrm>
          <a:prstGeom prst="rect">
            <a:avLst/>
          </a:prstGeom>
          <a:noFill/>
        </p:spPr>
        <p:txBody>
          <a:bodyPr wrap="square">
            <a:spAutoFit/>
          </a:bodyPr>
          <a:lstStyle/>
          <a:p>
            <a:pPr algn="just" fontAlgn="base">
              <a:lnSpc>
                <a:spcPct val="90000"/>
              </a:lnSpc>
              <a:spcAft>
                <a:spcPts val="600"/>
              </a:spcAft>
            </a:pPr>
            <a:r>
              <a:rPr lang="es-MX" sz="2000" b="1">
                <a:latin typeface="Montserrat" panose="00000500000000000000" pitchFamily="2" charset="0"/>
                <a:ea typeface="Helvetica" panose="020B0604020202020204" pitchFamily="34" charset="0"/>
                <a:cs typeface="Arial" panose="020B0604020202020204" pitchFamily="34" charset="0"/>
              </a:rPr>
              <a:t>¡Madre nuestra!  </a:t>
            </a:r>
            <a:endParaRPr lang="es-ES" sz="2000" b="1">
              <a:latin typeface="Montserrat" panose="00000500000000000000" pitchFamily="2" charset="0"/>
              <a:ea typeface="Times New Roman" panose="02020603050405020304" pitchFamily="18" charset="0"/>
              <a:cs typeface="Arial" panose="020B0604020202020204" pitchFamily="34" charset="0"/>
            </a:endParaRPr>
          </a:p>
          <a:p>
            <a:pPr algn="just" fontAlgn="base">
              <a:lnSpc>
                <a:spcPct val="90000"/>
              </a:lnSpc>
              <a:spcAft>
                <a:spcPts val="600"/>
              </a:spcAft>
            </a:pPr>
            <a:r>
              <a:rPr lang="es-MX" sz="2000">
                <a:latin typeface="Montserrat" panose="00000500000000000000" pitchFamily="2" charset="0"/>
                <a:ea typeface="Helvetica" panose="020B0604020202020204" pitchFamily="34" charset="0"/>
                <a:cs typeface="Arial" panose="020B0604020202020204" pitchFamily="34" charset="0"/>
              </a:rPr>
              <a:t>	Venimos hoy a consagrarte estos días de oración, trabajo y comunidad en el que queremos, a ejemplo de Cristo, vivir la misión que Él nos tiene encomendada en el Regnum Christi para la Iglesia y la sociedad.  Amén</a:t>
            </a:r>
          </a:p>
          <a:p>
            <a:pPr algn="just" fontAlgn="base">
              <a:lnSpc>
                <a:spcPct val="90000"/>
              </a:lnSpc>
              <a:spcAft>
                <a:spcPts val="600"/>
              </a:spcAft>
            </a:pPr>
            <a:endParaRPr lang="es-MX" sz="2000">
              <a:latin typeface="Montserrat" panose="00000500000000000000" pitchFamily="2" charset="0"/>
              <a:ea typeface="Helvetica" panose="020B0604020202020204" pitchFamily="34" charset="0"/>
              <a:cs typeface="Arial" panose="020B0604020202020204" pitchFamily="34" charset="0"/>
            </a:endParaRPr>
          </a:p>
          <a:p>
            <a:pPr algn="just" fontAlgn="base">
              <a:lnSpc>
                <a:spcPct val="90000"/>
              </a:lnSpc>
              <a:spcAft>
                <a:spcPts val="600"/>
              </a:spcAft>
            </a:pPr>
            <a:r>
              <a:rPr lang="es-MX" sz="2000" b="1" kern="100">
                <a:latin typeface="Montserrat" panose="00000500000000000000" pitchFamily="2" charset="0"/>
                <a:ea typeface="Aptos" panose="020B0004020202020204" pitchFamily="34" charset="0"/>
                <a:cs typeface="Arial" panose="020B0604020202020204" pitchFamily="34" charset="0"/>
              </a:rPr>
              <a:t>Espíritu Santo, </a:t>
            </a:r>
            <a:r>
              <a:rPr lang="es-MX" sz="2000" kern="100">
                <a:latin typeface="Montserrat" panose="00000500000000000000" pitchFamily="2" charset="0"/>
                <a:ea typeface="Aptos" panose="020B0004020202020204" pitchFamily="34" charset="0"/>
                <a:cs typeface="Arial" panose="020B0604020202020204" pitchFamily="34" charset="0"/>
              </a:rPr>
              <a:t>guía de la Iglesia,</a:t>
            </a:r>
          </a:p>
          <a:p>
            <a:pPr>
              <a:lnSpc>
                <a:spcPct val="107000"/>
              </a:lnSpc>
              <a:spcAft>
                <a:spcPts val="533"/>
              </a:spcAft>
            </a:pPr>
            <a:r>
              <a:rPr lang="es-MX" sz="2000" kern="100">
                <a:latin typeface="Montserrat" panose="00000500000000000000" pitchFamily="2" charset="0"/>
                <a:ea typeface="Aptos" panose="020B0004020202020204" pitchFamily="34" charset="0"/>
                <a:cs typeface="Arial" panose="020B0604020202020204" pitchFamily="34" charset="0"/>
              </a:rPr>
              <a:t>Te pedimos que nos ayudes a convertirnos en el cuerpo de Cristo, comunidad de apóstoles donde cada uno encuentre su lugar, se sienta acogido y sepa cómo aportar. </a:t>
            </a:r>
          </a:p>
          <a:p>
            <a:pPr>
              <a:lnSpc>
                <a:spcPct val="107000"/>
              </a:lnSpc>
              <a:spcAft>
                <a:spcPts val="533"/>
              </a:spcAft>
            </a:pPr>
            <a:r>
              <a:rPr lang="es-MX" sz="2000" kern="100">
                <a:latin typeface="Montserrat" panose="00000500000000000000" pitchFamily="2" charset="0"/>
                <a:ea typeface="Aptos" panose="020B0004020202020204" pitchFamily="34" charset="0"/>
                <a:cs typeface="Arial" panose="020B0604020202020204" pitchFamily="34" charset="0"/>
              </a:rPr>
              <a:t>Enséñanos a acoger la diversidad sin dañar la unidad, a permanecer en la confianza y la libertad, enséñanos a vivir con paz, a ir a lo esencial con seriedad y compromiso, a no dejarnos distraer por lo superfluo. </a:t>
            </a:r>
          </a:p>
          <a:p>
            <a:pPr>
              <a:lnSpc>
                <a:spcPct val="107000"/>
              </a:lnSpc>
              <a:spcAft>
                <a:spcPts val="533"/>
              </a:spcAft>
            </a:pPr>
            <a:endParaRPr lang="es-MX" sz="2000" kern="100">
              <a:latin typeface="Montserrat" panose="00000500000000000000" pitchFamily="2" charset="0"/>
              <a:ea typeface="Aptos" panose="020B0004020202020204" pitchFamily="34" charset="0"/>
              <a:cs typeface="Arial" panose="020B0604020202020204" pitchFamily="34" charset="0"/>
            </a:endParaRPr>
          </a:p>
          <a:p>
            <a:pPr algn="just" fontAlgn="base">
              <a:lnSpc>
                <a:spcPct val="90000"/>
              </a:lnSpc>
              <a:spcAft>
                <a:spcPts val="600"/>
              </a:spcAft>
            </a:pPr>
            <a:endParaRPr lang="es-MX" sz="2000">
              <a:latin typeface="Montserrat" panose="00000500000000000000" pitchFamily="2" charset="0"/>
              <a:ea typeface="Helvetica" panose="020B0604020202020204" pitchFamily="34" charset="0"/>
              <a:cs typeface="Arial" panose="020B0604020202020204" pitchFamily="34" charset="0"/>
            </a:endParaRPr>
          </a:p>
          <a:p>
            <a:pPr algn="just" fontAlgn="base">
              <a:lnSpc>
                <a:spcPct val="90000"/>
              </a:lnSpc>
              <a:spcAft>
                <a:spcPts val="600"/>
              </a:spcAft>
            </a:pPr>
            <a:endParaRPr lang="es-MX" sz="2133">
              <a:ea typeface="Helvetica"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E2552734-E83B-E8E4-26FE-0056AFED5B19}"/>
              </a:ext>
            </a:extLst>
          </p:cNvPr>
          <p:cNvPicPr>
            <a:picLocks noChangeAspect="1"/>
          </p:cNvPicPr>
          <p:nvPr/>
        </p:nvPicPr>
        <p:blipFill>
          <a:blip r:embed="rId2"/>
          <a:srcRect l="7382" r="9901" b="6298"/>
          <a:stretch>
            <a:fillRect/>
          </a:stretch>
        </p:blipFill>
        <p:spPr>
          <a:xfrm>
            <a:off x="9348687" y="758726"/>
            <a:ext cx="5377572" cy="4568805"/>
          </a:xfrm>
          <a:custGeom>
            <a:avLst/>
            <a:gdLst>
              <a:gd name="connsiteX0" fmla="*/ 768223 w 5377572"/>
              <a:gd name="connsiteY0" fmla="*/ 0 h 4568805"/>
              <a:gd name="connsiteX1" fmla="*/ 4609349 w 5377572"/>
              <a:gd name="connsiteY1" fmla="*/ 0 h 4568805"/>
              <a:gd name="connsiteX2" fmla="*/ 4763584 w 5377572"/>
              <a:gd name="connsiteY2" fmla="*/ 169701 h 4568805"/>
              <a:gd name="connsiteX3" fmla="*/ 5377572 w 5377572"/>
              <a:gd name="connsiteY3" fmla="*/ 1880019 h 4568805"/>
              <a:gd name="connsiteX4" fmla="*/ 2688786 w 5377572"/>
              <a:gd name="connsiteY4" fmla="*/ 4568805 h 4568805"/>
              <a:gd name="connsiteX5" fmla="*/ 0 w 5377572"/>
              <a:gd name="connsiteY5" fmla="*/ 1880019 h 4568805"/>
              <a:gd name="connsiteX6" fmla="*/ 613988 w 5377572"/>
              <a:gd name="connsiteY6" fmla="*/ 169701 h 456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572" h="4568805">
                <a:moveTo>
                  <a:pt x="768223" y="0"/>
                </a:moveTo>
                <a:lnTo>
                  <a:pt x="4609349" y="0"/>
                </a:lnTo>
                <a:lnTo>
                  <a:pt x="4763584" y="169701"/>
                </a:lnTo>
                <a:cubicBezTo>
                  <a:pt x="5147155" y="634482"/>
                  <a:pt x="5377572" y="1230342"/>
                  <a:pt x="5377572" y="1880019"/>
                </a:cubicBezTo>
                <a:cubicBezTo>
                  <a:pt x="5377572" y="3364995"/>
                  <a:pt x="4173762" y="4568805"/>
                  <a:pt x="2688786" y="4568805"/>
                </a:cubicBezTo>
                <a:cubicBezTo>
                  <a:pt x="1203810" y="4568805"/>
                  <a:pt x="0" y="3364995"/>
                  <a:pt x="0" y="1880019"/>
                </a:cubicBezTo>
                <a:cubicBezTo>
                  <a:pt x="0" y="1230342"/>
                  <a:pt x="230417" y="634482"/>
                  <a:pt x="613988" y="169701"/>
                </a:cubicBezTo>
                <a:close/>
              </a:path>
            </a:pathLst>
          </a:custGeom>
        </p:spPr>
      </p:pic>
    </p:spTree>
    <p:extLst>
      <p:ext uri="{BB962C8B-B14F-4D97-AF65-F5344CB8AC3E}">
        <p14:creationId xmlns:p14="http://schemas.microsoft.com/office/powerpoint/2010/main" val="419533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F7E1F-FC20-375C-E04F-2F7A353A84F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20DBFC9-9361-8093-8545-02447F75A85C}"/>
              </a:ext>
            </a:extLst>
          </p:cNvPr>
          <p:cNvSpPr txBox="1"/>
          <p:nvPr/>
        </p:nvSpPr>
        <p:spPr>
          <a:xfrm>
            <a:off x="1208315" y="2644170"/>
            <a:ext cx="10042071" cy="1569660"/>
          </a:xfrm>
          <a:prstGeom prst="rect">
            <a:avLst/>
          </a:prstGeom>
          <a:noFill/>
        </p:spPr>
        <p:txBody>
          <a:bodyPr wrap="square">
            <a:spAutoFit/>
          </a:bodyPr>
          <a:lstStyle/>
          <a:p>
            <a:pPr algn="ctr"/>
            <a:r>
              <a:rPr lang="es-MX" sz="2400" b="1" i="0" u="none" strike="noStrike" baseline="0">
                <a:solidFill>
                  <a:srgbClr val="000000"/>
                </a:solidFill>
                <a:latin typeface="Montserrat" panose="00000500000000000000" pitchFamily="2" charset="0"/>
              </a:rPr>
              <a:t>Al finalizar la etapa del “comprender”</a:t>
            </a:r>
          </a:p>
          <a:p>
            <a:pPr algn="ctr"/>
            <a:endParaRPr lang="es-MX" sz="2400" b="0" i="0" u="none" strike="noStrike" baseline="0">
              <a:solidFill>
                <a:srgbClr val="000000"/>
              </a:solidFill>
              <a:latin typeface="Montserrat" panose="00000500000000000000" pitchFamily="2" charset="0"/>
            </a:endParaRPr>
          </a:p>
          <a:p>
            <a:pPr algn="ctr"/>
            <a:r>
              <a:rPr lang="es-MX" sz="2400" b="0" i="0" u="none" strike="noStrike" baseline="0">
                <a:solidFill>
                  <a:srgbClr val="000000"/>
                </a:solidFill>
                <a:latin typeface="Montserrat" panose="00000500000000000000" pitchFamily="2" charset="0"/>
              </a:rPr>
              <a:t>¿Con qué te quedas de aprendizaje, luz o invitación personal de lo reflexionado en esta etapa de “comprender”? </a:t>
            </a:r>
            <a:endParaRPr lang="es-MX" sz="2400">
              <a:latin typeface="Montserrat" panose="00000500000000000000" pitchFamily="2" charset="0"/>
            </a:endParaRPr>
          </a:p>
        </p:txBody>
      </p:sp>
    </p:spTree>
    <p:extLst>
      <p:ext uri="{BB962C8B-B14F-4D97-AF65-F5344CB8AC3E}">
        <p14:creationId xmlns:p14="http://schemas.microsoft.com/office/powerpoint/2010/main" val="4673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7D23C-D680-8EF8-9C64-FF0E01CA8340}"/>
            </a:ext>
          </a:extLst>
        </p:cNvPr>
        <p:cNvGrpSpPr/>
        <p:nvPr/>
      </p:nvGrpSpPr>
      <p:grpSpPr>
        <a:xfrm>
          <a:off x="0" y="0"/>
          <a:ext cx="0" cy="0"/>
          <a:chOff x="0" y="0"/>
          <a:chExt cx="0" cy="0"/>
        </a:xfrm>
      </p:grpSpPr>
      <p:sp>
        <p:nvSpPr>
          <p:cNvPr id="2" name="Marcador de contenido 3">
            <a:extLst>
              <a:ext uri="{FF2B5EF4-FFF2-40B4-BE49-F238E27FC236}">
                <a16:creationId xmlns:a16="http://schemas.microsoft.com/office/drawing/2014/main" id="{42706298-61B2-0F86-25FE-00BF7AF04266}"/>
              </a:ext>
            </a:extLst>
          </p:cNvPr>
          <p:cNvSpPr txBox="1">
            <a:spLocks/>
          </p:cNvSpPr>
          <p:nvPr/>
        </p:nvSpPr>
        <p:spPr>
          <a:xfrm>
            <a:off x="-1613482" y="2506905"/>
            <a:ext cx="7709482" cy="16346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6600" b="1" i="0" u="none" strike="noStrike" kern="1200" cap="none" spc="0" normalizeH="0" baseline="0" noProof="0">
                <a:ln>
                  <a:noFill/>
                </a:ln>
                <a:solidFill>
                  <a:srgbClr val="91152B"/>
                </a:solidFill>
                <a:effectLst/>
                <a:uLnTx/>
                <a:uFillTx/>
                <a:latin typeface="Aptos Display" panose="020B0004020202020204" pitchFamily="34" charset="0"/>
                <a:ea typeface="Calibri" panose="020F0502020204030204"/>
                <a:cs typeface="Calibri" panose="020F0502020204030204"/>
              </a:rPr>
              <a:t>Enfocar</a:t>
            </a:r>
          </a:p>
        </p:txBody>
      </p:sp>
      <p:sp>
        <p:nvSpPr>
          <p:cNvPr id="3" name="CuadroTexto 2">
            <a:extLst>
              <a:ext uri="{FF2B5EF4-FFF2-40B4-BE49-F238E27FC236}">
                <a16:creationId xmlns:a16="http://schemas.microsoft.com/office/drawing/2014/main" id="{757F2F3A-AF71-AAF1-5D81-AF6E914E2153}"/>
              </a:ext>
            </a:extLst>
          </p:cNvPr>
          <p:cNvSpPr txBox="1"/>
          <p:nvPr/>
        </p:nvSpPr>
        <p:spPr>
          <a:xfrm>
            <a:off x="540204" y="4505235"/>
            <a:ext cx="4576082" cy="1015663"/>
          </a:xfrm>
          <a:prstGeom prst="rect">
            <a:avLst/>
          </a:prstGeom>
          <a:noFill/>
        </p:spPr>
        <p:txBody>
          <a:bodyPr wrap="square" lIns="91440" tIns="45720" rIns="91440" bIns="45720" anchor="t">
            <a:spAutoFit/>
          </a:bodyPr>
          <a:lstStyle/>
          <a:p>
            <a:pPr marR="0" lvl="0" algn="just" fontAlgn="auto">
              <a:lnSpc>
                <a:spcPct val="100000"/>
              </a:lnSpc>
              <a:spcBef>
                <a:spcPts val="0"/>
              </a:spcBef>
              <a:spcAft>
                <a:spcPts val="0"/>
              </a:spcAft>
              <a:buClrTx/>
              <a:buSzTx/>
              <a:tabLst/>
              <a:defRPr/>
            </a:pPr>
            <a:r>
              <a:rPr lang="es-MX" altLang="es-MX" sz="2000">
                <a:solidFill>
                  <a:srgbClr val="8E0000"/>
                </a:solidFill>
                <a:latin typeface="Montserrat" panose="00000500000000000000" pitchFamily="2" charset="0"/>
              </a:rPr>
              <a:t>Se trata de hacer las elecciones </a:t>
            </a:r>
            <a:r>
              <a:rPr lang="es-MX" sz="2000">
                <a:solidFill>
                  <a:srgbClr val="8E0000"/>
                </a:solidFill>
                <a:latin typeface="Montserrat" panose="00000500000000000000" pitchFamily="2" charset="0"/>
              </a:rPr>
              <a:t>más inteligentes para el uso óptimo de los recursos</a:t>
            </a:r>
          </a:p>
        </p:txBody>
      </p:sp>
      <p:pic>
        <p:nvPicPr>
          <p:cNvPr id="6" name="Imagen 5" descr="Dibujo de una persona&#10;&#10;El contenido generado por IA puede ser incorrecto.">
            <a:extLst>
              <a:ext uri="{FF2B5EF4-FFF2-40B4-BE49-F238E27FC236}">
                <a16:creationId xmlns:a16="http://schemas.microsoft.com/office/drawing/2014/main" id="{C38F42A8-BFEB-892C-F5BD-4DCB25E8C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57" y="1783040"/>
            <a:ext cx="5534734" cy="3082421"/>
          </a:xfrm>
          <a:prstGeom prst="rect">
            <a:avLst/>
          </a:prstGeom>
        </p:spPr>
      </p:pic>
    </p:spTree>
    <p:extLst>
      <p:ext uri="{BB962C8B-B14F-4D97-AF65-F5344CB8AC3E}">
        <p14:creationId xmlns:p14="http://schemas.microsoft.com/office/powerpoint/2010/main" val="56466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E49BA-3B94-7C05-7958-FF211C86D8BA}"/>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006A6E6-DAE5-EEA9-BC92-47F11FFF2237}"/>
              </a:ext>
            </a:extLst>
          </p:cNvPr>
          <p:cNvSpPr txBox="1"/>
          <p:nvPr/>
        </p:nvSpPr>
        <p:spPr>
          <a:xfrm>
            <a:off x="1099437" y="1256347"/>
            <a:ext cx="9993126" cy="4401205"/>
          </a:xfrm>
          <a:prstGeom prst="rect">
            <a:avLst/>
          </a:prstGeom>
          <a:noFill/>
        </p:spPr>
        <p:txBody>
          <a:bodyPr wrap="square" lIns="91440" tIns="45720" rIns="91440" bIns="45720" rtlCol="0" anchor="t">
            <a:spAutoFit/>
          </a:bodyPr>
          <a:lstStyle/>
          <a:p>
            <a:r>
              <a:rPr lang="es-MX" sz="2800" b="1" dirty="0">
                <a:solidFill>
                  <a:schemeClr val="accent3"/>
                </a:solidFill>
                <a:latin typeface="Montserrat"/>
              </a:rPr>
              <a:t>Elaboración de las prioridades:</a:t>
            </a:r>
          </a:p>
          <a:p>
            <a:endParaRPr lang="es-MX" sz="2800">
              <a:latin typeface="Montserrat" panose="00000500000000000000" pitchFamily="2" charset="0"/>
            </a:endParaRPr>
          </a:p>
          <a:p>
            <a:pPr marL="457200" indent="-457200" algn="just">
              <a:buFont typeface="Wingdings" panose="05000000000000000000" pitchFamily="2" charset="2"/>
              <a:buChar char="§"/>
            </a:pPr>
            <a:r>
              <a:rPr lang="es-MX" sz="2800" dirty="0">
                <a:latin typeface="Montserrat"/>
              </a:rPr>
              <a:t>Proporcionan estructura y soporte.</a:t>
            </a:r>
          </a:p>
          <a:p>
            <a:pPr marL="457200" indent="-457200" algn="just">
              <a:buFont typeface="Wingdings" panose="05000000000000000000" pitchFamily="2" charset="2"/>
              <a:buChar char="§"/>
            </a:pPr>
            <a:r>
              <a:rPr lang="es-MX" sz="2800" dirty="0">
                <a:latin typeface="Montserrat"/>
              </a:rPr>
              <a:t>Son los grandes conceptos en los que se pretende que se centre la localidad y por lo tanto guían en gran medida todas las acciones a realizar dentro de la planeación estratégica de evangelización.  </a:t>
            </a:r>
          </a:p>
          <a:p>
            <a:pPr marL="457200" indent="-457200" algn="just">
              <a:buFont typeface="Wingdings" panose="05000000000000000000" pitchFamily="2" charset="2"/>
              <a:buChar char="§"/>
            </a:pPr>
            <a:r>
              <a:rPr lang="es-MX" sz="2800" dirty="0">
                <a:latin typeface="Montserrat"/>
              </a:rPr>
              <a:t>Lo ideal, es que una línea estratégica contenga distintos objetivos alineados con distintas perspectivas.</a:t>
            </a:r>
            <a:endParaRPr lang="es-MX" dirty="0">
              <a:latin typeface="Montserrat"/>
            </a:endParaRPr>
          </a:p>
        </p:txBody>
      </p:sp>
    </p:spTree>
    <p:extLst>
      <p:ext uri="{BB962C8B-B14F-4D97-AF65-F5344CB8AC3E}">
        <p14:creationId xmlns:p14="http://schemas.microsoft.com/office/powerpoint/2010/main" val="397916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4C44D-6A6D-95A1-167A-01E5A1DF03CA}"/>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62F4780B-6408-EA5C-F473-3F51D787BBB0}"/>
              </a:ext>
            </a:extLst>
          </p:cNvPr>
          <p:cNvPicPr>
            <a:picLocks noChangeAspect="1"/>
          </p:cNvPicPr>
          <p:nvPr/>
        </p:nvPicPr>
        <p:blipFill>
          <a:blip r:embed="rId2"/>
          <a:stretch>
            <a:fillRect/>
          </a:stretch>
        </p:blipFill>
        <p:spPr>
          <a:xfrm>
            <a:off x="1075920" y="1147777"/>
            <a:ext cx="4354909" cy="4336097"/>
          </a:xfrm>
          <a:prstGeom prst="rect">
            <a:avLst/>
          </a:prstGeom>
        </p:spPr>
      </p:pic>
      <p:sp>
        <p:nvSpPr>
          <p:cNvPr id="3" name="CuadroTexto 2">
            <a:extLst>
              <a:ext uri="{FF2B5EF4-FFF2-40B4-BE49-F238E27FC236}">
                <a16:creationId xmlns:a16="http://schemas.microsoft.com/office/drawing/2014/main" id="{6CB043F0-4507-A8B4-2998-9AF5318D6959}"/>
              </a:ext>
            </a:extLst>
          </p:cNvPr>
          <p:cNvSpPr txBox="1"/>
          <p:nvPr/>
        </p:nvSpPr>
        <p:spPr>
          <a:xfrm>
            <a:off x="5810987" y="2615820"/>
            <a:ext cx="6095158" cy="2585323"/>
          </a:xfrm>
          <a:prstGeom prst="rect">
            <a:avLst/>
          </a:prstGeom>
          <a:noFill/>
        </p:spPr>
        <p:txBody>
          <a:bodyPr wrap="square">
            <a:spAutoFit/>
          </a:bodyPr>
          <a:lstStyle/>
          <a:p>
            <a:r>
              <a:rPr lang="es-MX" b="1">
                <a:latin typeface="Montserrat" panose="00000500000000000000" pitchFamily="2" charset="0"/>
              </a:rPr>
              <a:t>Ejemplo: Las avenidas principales de una ciudad.</a:t>
            </a:r>
          </a:p>
          <a:p>
            <a:endParaRPr lang="es-MX">
              <a:latin typeface="Montserrat" panose="00000500000000000000" pitchFamily="2" charset="0"/>
            </a:endParaRPr>
          </a:p>
          <a:p>
            <a:pPr marL="285750" indent="-285750">
              <a:buFont typeface="Wingdings" panose="05000000000000000000" pitchFamily="2" charset="2"/>
              <a:buChar char="§"/>
            </a:pPr>
            <a:r>
              <a:rPr lang="es-MX">
                <a:latin typeface="Montserrat" panose="00000500000000000000" pitchFamily="2" charset="0"/>
              </a:rPr>
              <a:t>Atraviesan casi toda la ciudad. </a:t>
            </a:r>
          </a:p>
          <a:p>
            <a:pPr marL="285750" indent="-285750">
              <a:buFont typeface="Wingdings" panose="05000000000000000000" pitchFamily="2" charset="2"/>
              <a:buChar char="§"/>
            </a:pPr>
            <a:r>
              <a:rPr lang="es-MX">
                <a:latin typeface="Montserrat" panose="00000500000000000000" pitchFamily="2" charset="0"/>
              </a:rPr>
              <a:t>Te conectan rápidamente con muchos puntos claves. </a:t>
            </a:r>
          </a:p>
          <a:p>
            <a:pPr marL="285750" indent="-285750">
              <a:buFont typeface="Wingdings" panose="05000000000000000000" pitchFamily="2" charset="2"/>
              <a:buChar char="§"/>
            </a:pPr>
            <a:r>
              <a:rPr lang="es-MX">
                <a:latin typeface="Montserrat" panose="00000500000000000000" pitchFamily="2" charset="0"/>
              </a:rPr>
              <a:t>Te hacen avanzar más rápido. </a:t>
            </a:r>
          </a:p>
          <a:p>
            <a:pPr marL="285750" indent="-285750">
              <a:buFont typeface="Wingdings" panose="05000000000000000000" pitchFamily="2" charset="2"/>
              <a:buChar char="§"/>
            </a:pPr>
            <a:r>
              <a:rPr lang="es-MX">
                <a:latin typeface="Montserrat" panose="00000500000000000000" pitchFamily="2" charset="0"/>
              </a:rPr>
              <a:t>Superan obstáculos a través de sus puentes y periféricos. </a:t>
            </a:r>
          </a:p>
          <a:p>
            <a:pPr marL="285750" indent="-285750">
              <a:buFont typeface="Wingdings" panose="05000000000000000000" pitchFamily="2" charset="2"/>
              <a:buChar char="§"/>
            </a:pPr>
            <a:r>
              <a:rPr lang="es-MX">
                <a:latin typeface="Montserrat" panose="00000500000000000000" pitchFamily="2" charset="0"/>
              </a:rPr>
              <a:t>Adornan y representan la ciudad. </a:t>
            </a:r>
          </a:p>
        </p:txBody>
      </p:sp>
    </p:spTree>
    <p:extLst>
      <p:ext uri="{BB962C8B-B14F-4D97-AF65-F5344CB8AC3E}">
        <p14:creationId xmlns:p14="http://schemas.microsoft.com/office/powerpoint/2010/main" val="222596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5D509-8F2D-5476-8698-817DE4DE5AC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B30E94F-6A08-0401-3E58-A2F897A9E803}"/>
              </a:ext>
            </a:extLst>
          </p:cNvPr>
          <p:cNvSpPr txBox="1"/>
          <p:nvPr/>
        </p:nvSpPr>
        <p:spPr>
          <a:xfrm>
            <a:off x="702130" y="4227463"/>
            <a:ext cx="10878911" cy="923330"/>
          </a:xfrm>
          <a:prstGeom prst="rect">
            <a:avLst/>
          </a:prstGeom>
          <a:noFill/>
        </p:spPr>
        <p:txBody>
          <a:bodyPr wrap="square">
            <a:spAutoFit/>
          </a:bodyPr>
          <a:lstStyle/>
          <a:p>
            <a:pPr algn="just"/>
            <a:r>
              <a:rPr lang="es-MX">
                <a:solidFill>
                  <a:srgbClr val="000000"/>
                </a:solidFill>
                <a:latin typeface="Montserrat" panose="00000500000000000000" pitchFamily="2" charset="0"/>
              </a:rPr>
              <a:t>R</a:t>
            </a:r>
            <a:r>
              <a:rPr lang="es-MX" sz="1800" b="0" i="0" u="none" strike="noStrike" baseline="0">
                <a:solidFill>
                  <a:srgbClr val="000000"/>
                </a:solidFill>
                <a:latin typeface="Montserrat" panose="00000500000000000000" pitchFamily="2" charset="0"/>
              </a:rPr>
              <a:t>ellenar primero a nivel personal, luego se comparte por equipo para ver resonancias y por último el secretario del equipo comparte 3 elementos de cada apartado en plenaria con todos los participantes. </a:t>
            </a:r>
            <a:endParaRPr lang="es-MX">
              <a:latin typeface="Montserrat" panose="00000500000000000000" pitchFamily="2" charset="0"/>
            </a:endParaRPr>
          </a:p>
        </p:txBody>
      </p:sp>
      <p:sp>
        <p:nvSpPr>
          <p:cNvPr id="3" name="CuadroTexto 2">
            <a:extLst>
              <a:ext uri="{FF2B5EF4-FFF2-40B4-BE49-F238E27FC236}">
                <a16:creationId xmlns:a16="http://schemas.microsoft.com/office/drawing/2014/main" id="{19437231-E538-4384-A0DE-D6F06F86C5FB}"/>
              </a:ext>
            </a:extLst>
          </p:cNvPr>
          <p:cNvSpPr txBox="1"/>
          <p:nvPr/>
        </p:nvSpPr>
        <p:spPr>
          <a:xfrm>
            <a:off x="322484" y="1048434"/>
            <a:ext cx="10095145" cy="523220"/>
          </a:xfrm>
          <a:prstGeom prst="rect">
            <a:avLst/>
          </a:prstGeom>
          <a:noFill/>
        </p:spPr>
        <p:txBody>
          <a:bodyPr wrap="square">
            <a:spAutoFit/>
          </a:bodyPr>
          <a:lstStyle/>
          <a:p>
            <a:pPr algn="just"/>
            <a:r>
              <a:rPr lang="es-MX" sz="2800" b="1">
                <a:solidFill>
                  <a:srgbClr val="8E0000"/>
                </a:solidFill>
                <a:latin typeface="Montserrat" panose="00000500000000000000" pitchFamily="2" charset="0"/>
              </a:rPr>
              <a:t>Taller 1: Estrategias a la luz del análisis ya hecho</a:t>
            </a:r>
            <a:endParaRPr lang="es-ES" sz="1600" b="1">
              <a:solidFill>
                <a:schemeClr val="tx1">
                  <a:lumMod val="75000"/>
                  <a:lumOff val="25000"/>
                </a:schemeClr>
              </a:solidFill>
              <a:latin typeface="Montserrat" panose="00000500000000000000" pitchFamily="2" charset="0"/>
            </a:endParaRPr>
          </a:p>
        </p:txBody>
      </p:sp>
      <p:sp>
        <p:nvSpPr>
          <p:cNvPr id="4" name="CuadroTexto 3">
            <a:extLst>
              <a:ext uri="{FF2B5EF4-FFF2-40B4-BE49-F238E27FC236}">
                <a16:creationId xmlns:a16="http://schemas.microsoft.com/office/drawing/2014/main" id="{97415FD2-E28A-C3D5-B183-261463EA04B3}"/>
              </a:ext>
            </a:extLst>
          </p:cNvPr>
          <p:cNvSpPr txBox="1"/>
          <p:nvPr/>
        </p:nvSpPr>
        <p:spPr>
          <a:xfrm>
            <a:off x="812348" y="1951672"/>
            <a:ext cx="6098720" cy="1477328"/>
          </a:xfrm>
          <a:prstGeom prst="rect">
            <a:avLst/>
          </a:prstGeom>
          <a:noFill/>
        </p:spPr>
        <p:txBody>
          <a:bodyPr wrap="square">
            <a:spAutoFit/>
          </a:bodyPr>
          <a:lstStyle/>
          <a:p>
            <a:endParaRPr lang="es-MX" sz="1800">
              <a:latin typeface="Montserrat" panose="00000500000000000000" pitchFamily="2" charset="0"/>
            </a:endParaRPr>
          </a:p>
          <a:p>
            <a:pPr marL="285750" indent="-285750">
              <a:buFont typeface="Wingdings" panose="05000000000000000000" pitchFamily="2" charset="2"/>
              <a:buChar char="§"/>
            </a:pPr>
            <a:r>
              <a:rPr lang="es-MX" sz="1800">
                <a:latin typeface="Montserrat" panose="00000500000000000000" pitchFamily="2" charset="0"/>
              </a:rPr>
              <a:t>Aprovechar las oportunidades.</a:t>
            </a:r>
          </a:p>
          <a:p>
            <a:pPr marL="285750" indent="-285750">
              <a:buFont typeface="Wingdings" panose="05000000000000000000" pitchFamily="2" charset="2"/>
              <a:buChar char="§"/>
            </a:pPr>
            <a:r>
              <a:rPr lang="es-MX" sz="1800">
                <a:latin typeface="Montserrat" panose="00000500000000000000" pitchFamily="2" charset="0"/>
              </a:rPr>
              <a:t>Evitar las amenazas.</a:t>
            </a:r>
          </a:p>
          <a:p>
            <a:pPr marL="285750" indent="-285750">
              <a:buFont typeface="Wingdings" panose="05000000000000000000" pitchFamily="2" charset="2"/>
              <a:buChar char="§"/>
            </a:pPr>
            <a:r>
              <a:rPr lang="es-MX" sz="1800">
                <a:latin typeface="Montserrat" panose="00000500000000000000" pitchFamily="2" charset="0"/>
              </a:rPr>
              <a:t>Mantener los puntos fuertes.</a:t>
            </a:r>
          </a:p>
          <a:p>
            <a:pPr marL="285750" indent="-285750">
              <a:buFont typeface="Wingdings" panose="05000000000000000000" pitchFamily="2" charset="2"/>
              <a:buChar char="§"/>
            </a:pPr>
            <a:r>
              <a:rPr lang="es-MX" sz="1800">
                <a:latin typeface="Montserrat" panose="00000500000000000000" pitchFamily="2" charset="0"/>
              </a:rPr>
              <a:t>Mejorar los puntos débiles.</a:t>
            </a:r>
          </a:p>
        </p:txBody>
      </p:sp>
    </p:spTree>
    <p:extLst>
      <p:ext uri="{BB962C8B-B14F-4D97-AF65-F5344CB8AC3E}">
        <p14:creationId xmlns:p14="http://schemas.microsoft.com/office/powerpoint/2010/main" val="241068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930CC-F82E-D7D5-C562-9B86AFBA7995}"/>
            </a:ext>
          </a:extLst>
        </p:cNvPr>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4B30B091-2914-EE64-A544-DADB1D5F468E}"/>
              </a:ext>
            </a:extLst>
          </p:cNvPr>
          <p:cNvSpPr txBox="1">
            <a:spLocks/>
          </p:cNvSpPr>
          <p:nvPr/>
        </p:nvSpPr>
        <p:spPr>
          <a:xfrm>
            <a:off x="247955" y="1300293"/>
            <a:ext cx="5982309" cy="4904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s-MX" sz="1800" b="1" i="0" u="none" strike="noStrike" kern="1200" cap="none" spc="0" normalizeH="0" baseline="0" noProof="0">
                <a:ln>
                  <a:noFill/>
                </a:ln>
                <a:solidFill>
                  <a:sysClr val="windowText" lastClr="000000"/>
                </a:solidFill>
                <a:effectLst/>
                <a:uLnTx/>
                <a:uFillTx/>
                <a:latin typeface="Montserrat" panose="00000500000000000000" pitchFamily="2" charset="0"/>
              </a:rPr>
              <a:t>Responder a las siguientes preguntas: </a:t>
            </a:r>
          </a:p>
          <a:p>
            <a:pPr marL="228600" marR="0" lvl="0" indent="-228600" algn="l" defTabSz="914400" rtl="0" eaLnBrk="1" fontAlgn="auto" latinLnBrk="0" hangingPunct="1">
              <a:lnSpc>
                <a:spcPct val="170000"/>
              </a:lnSpc>
              <a:spcBef>
                <a:spcPts val="1000"/>
              </a:spcBef>
              <a:spcAft>
                <a:spcPts val="0"/>
              </a:spcAft>
              <a:buClrTx/>
              <a:buSzTx/>
              <a:buFont typeface="Wingdings" panose="05000000000000000000" pitchFamily="2" charset="2"/>
              <a:buChar char="§"/>
              <a:tabLst/>
              <a:defRPr/>
            </a:pPr>
            <a:endParaRPr kumimoji="0" lang="es-MX" sz="1800" b="0" i="0" u="none" strike="noStrike" kern="1200" cap="none" spc="0" normalizeH="0" baseline="0" noProof="0">
              <a:ln>
                <a:noFill/>
              </a:ln>
              <a:solidFill>
                <a:sysClr val="windowText" lastClr="000000"/>
              </a:solidFill>
              <a:effectLst/>
              <a:uLnTx/>
              <a:uFillTx/>
              <a:latin typeface="Aptos Display" panose="02110004020202020204"/>
              <a:ea typeface="+mn-ea"/>
              <a:cs typeface="+mn-cs"/>
            </a:endParaRPr>
          </a:p>
        </p:txBody>
      </p:sp>
      <p:pic>
        <p:nvPicPr>
          <p:cNvPr id="3" name="Imagen 2">
            <a:extLst>
              <a:ext uri="{FF2B5EF4-FFF2-40B4-BE49-F238E27FC236}">
                <a16:creationId xmlns:a16="http://schemas.microsoft.com/office/drawing/2014/main" id="{26CD37DD-008D-C18D-6289-A2AB2A0E58DC}"/>
              </a:ext>
            </a:extLst>
          </p:cNvPr>
          <p:cNvPicPr>
            <a:picLocks noChangeAspect="1"/>
          </p:cNvPicPr>
          <p:nvPr/>
        </p:nvPicPr>
        <p:blipFill>
          <a:blip r:embed="rId3"/>
          <a:stretch>
            <a:fillRect/>
          </a:stretch>
        </p:blipFill>
        <p:spPr>
          <a:xfrm>
            <a:off x="8001146" y="2480996"/>
            <a:ext cx="3942899" cy="2426139"/>
          </a:xfrm>
          <a:prstGeom prst="rect">
            <a:avLst/>
          </a:prstGeom>
        </p:spPr>
      </p:pic>
      <p:sp>
        <p:nvSpPr>
          <p:cNvPr id="4" name="CuadroTexto 3">
            <a:extLst>
              <a:ext uri="{FF2B5EF4-FFF2-40B4-BE49-F238E27FC236}">
                <a16:creationId xmlns:a16="http://schemas.microsoft.com/office/drawing/2014/main" id="{DC7BE99D-2A13-6AD6-1705-18DC9CCE7E3B}"/>
              </a:ext>
            </a:extLst>
          </p:cNvPr>
          <p:cNvSpPr txBox="1"/>
          <p:nvPr/>
        </p:nvSpPr>
        <p:spPr>
          <a:xfrm>
            <a:off x="189750" y="843709"/>
            <a:ext cx="6098720" cy="548099"/>
          </a:xfrm>
          <a:prstGeom prst="rect">
            <a:avLst/>
          </a:prstGeom>
          <a:noFill/>
        </p:spPr>
        <p:txBody>
          <a:bodyPr wrap="square">
            <a:spAutoFit/>
          </a:bodyPr>
          <a:lstStyle/>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s-MX" sz="2000" b="1" i="0" u="none" strike="noStrike" kern="1200" cap="none" spc="0" normalizeH="0" baseline="0" noProof="0">
                <a:ln>
                  <a:noFill/>
                </a:ln>
                <a:solidFill>
                  <a:schemeClr val="accent3"/>
                </a:solidFill>
                <a:effectLst/>
                <a:uLnTx/>
                <a:uFillTx/>
                <a:latin typeface="Montserrat" panose="00000500000000000000" pitchFamily="2" charset="0"/>
              </a:rPr>
              <a:t>Taller 2: </a:t>
            </a:r>
            <a:r>
              <a:rPr kumimoji="0" lang="es-MX" sz="2000" b="1" i="0" u="none" strike="noStrike" kern="1200" cap="none" spc="0" normalizeH="0" baseline="0" noProof="0" err="1">
                <a:ln>
                  <a:noFill/>
                </a:ln>
                <a:solidFill>
                  <a:schemeClr val="accent3"/>
                </a:solidFill>
                <a:effectLst/>
                <a:uLnTx/>
                <a:uFillTx/>
                <a:latin typeface="Montserrat" panose="00000500000000000000" pitchFamily="2" charset="0"/>
              </a:rPr>
              <a:t>Playbook</a:t>
            </a:r>
            <a:r>
              <a:rPr kumimoji="0" lang="es-MX" sz="2000" b="1" i="0" u="none" strike="noStrike" kern="1200" cap="none" spc="0" normalizeH="0" baseline="0" noProof="0">
                <a:ln>
                  <a:noFill/>
                </a:ln>
                <a:solidFill>
                  <a:schemeClr val="accent3"/>
                </a:solidFill>
                <a:effectLst/>
                <a:uLnTx/>
                <a:uFillTx/>
                <a:latin typeface="Montserrat" panose="00000500000000000000" pitchFamily="2" charset="0"/>
              </a:rPr>
              <a:t>. </a:t>
            </a:r>
          </a:p>
        </p:txBody>
      </p:sp>
      <p:sp>
        <p:nvSpPr>
          <p:cNvPr id="5" name="CuadroTexto 4">
            <a:extLst>
              <a:ext uri="{FF2B5EF4-FFF2-40B4-BE49-F238E27FC236}">
                <a16:creationId xmlns:a16="http://schemas.microsoft.com/office/drawing/2014/main" id="{331D8DAC-CE7B-19C1-EF59-6E2449FBC8C1}"/>
              </a:ext>
            </a:extLst>
          </p:cNvPr>
          <p:cNvSpPr txBox="1"/>
          <p:nvPr/>
        </p:nvSpPr>
        <p:spPr>
          <a:xfrm>
            <a:off x="476554" y="2363833"/>
            <a:ext cx="6887631" cy="3241913"/>
          </a:xfrm>
          <a:prstGeom prst="rect">
            <a:avLst/>
          </a:prstGeom>
          <a:noFill/>
        </p:spPr>
        <p:txBody>
          <a:bodyPr wrap="square">
            <a:spAutoFit/>
          </a:bodyPr>
          <a:lstStyle/>
          <a:p>
            <a:pPr marL="285750" indent="-285750" algn="l" rtl="0" fontAlgn="base">
              <a:buFont typeface="Arial" panose="020B0604020202020204" pitchFamily="34" charset="0"/>
              <a:buChar char="•"/>
            </a:pPr>
            <a:r>
              <a:rPr lang="es-MX" sz="1800" b="0" i="0">
                <a:solidFill>
                  <a:srgbClr val="000000"/>
                </a:solidFill>
                <a:effectLst/>
                <a:latin typeface="Montserrat" panose="00000500000000000000" pitchFamily="2" charset="0"/>
                <a:cs typeface="Mongolian Baiti" panose="03000500000000000000" pitchFamily="66" charset="0"/>
              </a:rPr>
              <a:t>¿Qué hacemos? ¿Por qué existimos?  </a:t>
            </a:r>
          </a:p>
          <a:p>
            <a:pPr marL="285750" indent="-285750" algn="l" rtl="0" fontAlgn="base">
              <a:buFont typeface="Arial" panose="020B0604020202020204" pitchFamily="34" charset="0"/>
              <a:buChar char="•"/>
            </a:pPr>
            <a:r>
              <a:rPr lang="es-MX" sz="1800" b="0" i="0">
                <a:solidFill>
                  <a:srgbClr val="000000"/>
                </a:solidFill>
                <a:effectLst/>
                <a:latin typeface="Montserrat" panose="00000500000000000000" pitchFamily="2" charset="0"/>
                <a:cs typeface="Mongolian Baiti" panose="03000500000000000000" pitchFamily="66" charset="0"/>
              </a:rPr>
              <a:t>¿Cómo triunfamos? ¿Cómo podemos pasar: De una pastoral para los de casa a una pastoral para los de los cruces de camino? ¿Nos reconocemos interpelados por la llamada de Cristo: “Id y haced discípulos a todas las naciones” (Mt 28, 19) para ir más allá de las fronteras conocidas?  </a:t>
            </a:r>
            <a:endParaRPr lang="es-MX" b="0" i="0">
              <a:solidFill>
                <a:srgbClr val="000000"/>
              </a:solidFill>
              <a:effectLst/>
              <a:latin typeface="Montserrat" panose="00000500000000000000" pitchFamily="2" charset="0"/>
              <a:cs typeface="Mongolian Baiti" panose="03000500000000000000" pitchFamily="66" charset="0"/>
            </a:endParaRPr>
          </a:p>
          <a:p>
            <a:pPr marL="285750" indent="-285750" algn="l" rtl="0" fontAlgn="base">
              <a:spcAft>
                <a:spcPts val="800"/>
              </a:spcAft>
              <a:buFont typeface="Arial" panose="020B0604020202020204" pitchFamily="34" charset="0"/>
              <a:buChar char="•"/>
            </a:pPr>
            <a:r>
              <a:rPr lang="es-MX" sz="1800" b="0" i="0">
                <a:solidFill>
                  <a:srgbClr val="000000"/>
                </a:solidFill>
                <a:effectLst/>
                <a:latin typeface="Montserrat" panose="00000500000000000000" pitchFamily="2" charset="0"/>
                <a:cs typeface="Mongolian Baiti" panose="03000500000000000000" pitchFamily="66" charset="0"/>
              </a:rPr>
              <a:t>¿Qué es lo más importante ahora?  </a:t>
            </a:r>
          </a:p>
          <a:p>
            <a:pPr marL="285750" indent="-285750" algn="l" rtl="0" fontAlgn="base">
              <a:spcAft>
                <a:spcPts val="800"/>
              </a:spcAft>
              <a:buFont typeface="Arial" panose="020B0604020202020204" pitchFamily="34" charset="0"/>
              <a:buChar char="•"/>
            </a:pPr>
            <a:r>
              <a:rPr lang="es-MX" sz="1800" b="0" i="0">
                <a:solidFill>
                  <a:srgbClr val="000000"/>
                </a:solidFill>
                <a:effectLst/>
                <a:latin typeface="Montserrat" panose="00000500000000000000" pitchFamily="2" charset="0"/>
                <a:cs typeface="Mongolian Baiti" panose="03000500000000000000" pitchFamily="66" charset="0"/>
              </a:rPr>
              <a:t>Así como los jugadores de un equipo, ¿cómo podemos acomodarnos y marcar las estrategias de trabajo en equipo para triunfar?  </a:t>
            </a:r>
          </a:p>
        </p:txBody>
      </p:sp>
    </p:spTree>
    <p:extLst>
      <p:ext uri="{BB962C8B-B14F-4D97-AF65-F5344CB8AC3E}">
        <p14:creationId xmlns:p14="http://schemas.microsoft.com/office/powerpoint/2010/main" val="218607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A02D0-CC38-CC4F-7DB1-D34E9376386F}"/>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D780D38D-E6AD-CDF0-50CC-FB725C87B4FE}"/>
              </a:ext>
            </a:extLst>
          </p:cNvPr>
          <p:cNvSpPr txBox="1"/>
          <p:nvPr/>
        </p:nvSpPr>
        <p:spPr>
          <a:xfrm>
            <a:off x="1355271" y="2736502"/>
            <a:ext cx="9976757" cy="1384995"/>
          </a:xfrm>
          <a:prstGeom prst="rect">
            <a:avLst/>
          </a:prstGeom>
          <a:noFill/>
        </p:spPr>
        <p:txBody>
          <a:bodyPr wrap="square">
            <a:spAutoFit/>
          </a:bodyPr>
          <a:lstStyle/>
          <a:p>
            <a:pPr algn="ctr"/>
            <a:r>
              <a:rPr lang="es-MX" sz="2800" b="1" i="0" u="none" strike="noStrike" baseline="0">
                <a:solidFill>
                  <a:srgbClr val="000000"/>
                </a:solidFill>
                <a:latin typeface="Montserrat" panose="00000500000000000000" pitchFamily="2" charset="0"/>
              </a:rPr>
              <a:t>Al finalizar la etapa del “enfocar”: </a:t>
            </a:r>
            <a:endParaRPr lang="es-MX" sz="2800" b="0" i="0" u="none" strike="noStrike" baseline="0">
              <a:solidFill>
                <a:srgbClr val="000000"/>
              </a:solidFill>
              <a:latin typeface="Montserrat" panose="00000500000000000000" pitchFamily="2" charset="0"/>
            </a:endParaRPr>
          </a:p>
          <a:p>
            <a:pPr algn="ctr"/>
            <a:r>
              <a:rPr lang="es-MX" sz="2800" b="0" i="0" u="none" strike="noStrike" baseline="0">
                <a:solidFill>
                  <a:srgbClr val="000000"/>
                </a:solidFill>
                <a:latin typeface="Montserrat" panose="00000500000000000000" pitchFamily="2" charset="0"/>
              </a:rPr>
              <a:t>¿Con qué te quedas de aprendizaje, luz o invitación personal de lo reflexionado en esta etapa de “enfocar”? </a:t>
            </a:r>
            <a:endParaRPr lang="es-MX">
              <a:latin typeface="Montserrat" panose="00000500000000000000" pitchFamily="2" charset="0"/>
            </a:endParaRPr>
          </a:p>
        </p:txBody>
      </p:sp>
    </p:spTree>
    <p:extLst>
      <p:ext uri="{BB962C8B-B14F-4D97-AF65-F5344CB8AC3E}">
        <p14:creationId xmlns:p14="http://schemas.microsoft.com/office/powerpoint/2010/main" val="388236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5499F-104E-CC79-38AE-9F7C142D9FD3}"/>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D594D515-32DB-4D39-9DFC-B10840C26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71" y="1123568"/>
            <a:ext cx="6096000" cy="4467225"/>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3">
            <a:extLst>
              <a:ext uri="{FF2B5EF4-FFF2-40B4-BE49-F238E27FC236}">
                <a16:creationId xmlns:a16="http://schemas.microsoft.com/office/drawing/2014/main" id="{887FCB31-0A6B-D2DB-6EA3-1226E9AD744C}"/>
              </a:ext>
            </a:extLst>
          </p:cNvPr>
          <p:cNvSpPr txBox="1">
            <a:spLocks/>
          </p:cNvSpPr>
          <p:nvPr/>
        </p:nvSpPr>
        <p:spPr>
          <a:xfrm>
            <a:off x="4482518" y="2505923"/>
            <a:ext cx="7709482" cy="16346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6600" b="1" i="0" u="none" strike="noStrike" kern="1200" cap="none" spc="0" normalizeH="0" baseline="0" noProof="0">
                <a:ln>
                  <a:noFill/>
                </a:ln>
                <a:solidFill>
                  <a:srgbClr val="91152B"/>
                </a:solidFill>
                <a:effectLst/>
                <a:uLnTx/>
                <a:uFillTx/>
                <a:latin typeface="Aptos Display" panose="020B0004020202020204" pitchFamily="34" charset="0"/>
                <a:ea typeface="Calibri" panose="020F0502020204030204"/>
                <a:cs typeface="Calibri" panose="020F0502020204030204"/>
              </a:rPr>
              <a:t>Alinear</a:t>
            </a:r>
          </a:p>
        </p:txBody>
      </p:sp>
    </p:spTree>
    <p:extLst>
      <p:ext uri="{BB962C8B-B14F-4D97-AF65-F5344CB8AC3E}">
        <p14:creationId xmlns:p14="http://schemas.microsoft.com/office/powerpoint/2010/main" val="174603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80035-8AE6-9DFF-23D8-65C0FF840274}"/>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467A7708-3EC9-58AB-8EBD-CFED21D35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920" y="1258648"/>
            <a:ext cx="3109657" cy="2421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04">
            <a:extLst>
              <a:ext uri="{FF2B5EF4-FFF2-40B4-BE49-F238E27FC236}">
                <a16:creationId xmlns:a16="http://schemas.microsoft.com/office/drawing/2014/main" id="{87F55203-5FBC-58E7-D99F-C7AD614A18E4}"/>
              </a:ext>
            </a:extLst>
          </p:cNvPr>
          <p:cNvSpPr/>
          <p:nvPr/>
        </p:nvSpPr>
        <p:spPr>
          <a:xfrm>
            <a:off x="649418" y="1109068"/>
            <a:ext cx="1501902" cy="684265"/>
          </a:xfrm>
          <a:prstGeom prst="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100" b="1" err="1">
                <a:effectLst>
                  <a:outerShdw blurRad="38100" dist="38100" dir="2700000" algn="tl">
                    <a:srgbClr val="000000">
                      <a:alpha val="43137"/>
                    </a:srgbClr>
                  </a:outerShdw>
                </a:effectLst>
              </a:rPr>
              <a:t>Actitudes</a:t>
            </a:r>
          </a:p>
        </p:txBody>
      </p:sp>
      <p:sp>
        <p:nvSpPr>
          <p:cNvPr id="3" name="Rectangle 116">
            <a:extLst>
              <a:ext uri="{FF2B5EF4-FFF2-40B4-BE49-F238E27FC236}">
                <a16:creationId xmlns:a16="http://schemas.microsoft.com/office/drawing/2014/main" id="{B0EF15D2-9D8C-2D5B-5139-6AB083A72480}"/>
              </a:ext>
            </a:extLst>
          </p:cNvPr>
          <p:cNvSpPr/>
          <p:nvPr/>
        </p:nvSpPr>
        <p:spPr>
          <a:xfrm>
            <a:off x="511808" y="2411741"/>
            <a:ext cx="1777121" cy="657225"/>
          </a:xfrm>
          <a:prstGeom prst="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100" b="1">
                <a:effectLst>
                  <a:outerShdw blurRad="38100" dist="38100" dir="2700000" algn="tl">
                    <a:srgbClr val="000000">
                      <a:alpha val="43137"/>
                    </a:srgbClr>
                  </a:outerShdw>
                </a:effectLst>
              </a:rPr>
              <a:t>3 </a:t>
            </a:r>
            <a:r>
              <a:rPr lang="en-US" sz="2100" b="1" err="1">
                <a:effectLst>
                  <a:outerShdw blurRad="38100" dist="38100" dir="2700000" algn="tl">
                    <a:srgbClr val="000000">
                      <a:alpha val="43137"/>
                    </a:srgbClr>
                  </a:outerShdw>
                </a:effectLst>
              </a:rPr>
              <a:t>Prioridades</a:t>
            </a:r>
          </a:p>
        </p:txBody>
      </p:sp>
      <p:sp>
        <p:nvSpPr>
          <p:cNvPr id="5" name="CuadroTexto 4">
            <a:extLst>
              <a:ext uri="{FF2B5EF4-FFF2-40B4-BE49-F238E27FC236}">
                <a16:creationId xmlns:a16="http://schemas.microsoft.com/office/drawing/2014/main" id="{D338AD69-34BC-1130-0E2C-08F343C592CE}"/>
              </a:ext>
            </a:extLst>
          </p:cNvPr>
          <p:cNvSpPr txBox="1"/>
          <p:nvPr/>
        </p:nvSpPr>
        <p:spPr>
          <a:xfrm>
            <a:off x="2544536" y="2126544"/>
            <a:ext cx="8568418" cy="1477328"/>
          </a:xfrm>
          <a:prstGeom prst="rect">
            <a:avLst/>
          </a:prstGeom>
          <a:noFill/>
        </p:spPr>
        <p:txBody>
          <a:bodyPr wrap="square">
            <a:spAutoFit/>
          </a:bodyPr>
          <a:lstStyle/>
          <a:p>
            <a:r>
              <a:rPr lang="es-MX" sz="1800" b="1">
                <a:solidFill>
                  <a:prstClr val="black"/>
                </a:solidFill>
                <a:latin typeface="Montserrat" panose="00000500000000000000" pitchFamily="2" charset="0"/>
              </a:rPr>
              <a:t>Definen las áreas claves de enfoque en la localidad </a:t>
            </a:r>
            <a:endParaRPr lang="es-ES" sz="1800" b="1" i="0" u="none" strike="noStrike">
              <a:solidFill>
                <a:srgbClr val="416C8F"/>
              </a:solidFill>
              <a:effectLst/>
              <a:latin typeface="Montserrat" panose="00000500000000000000" pitchFamily="2" charset="0"/>
            </a:endParaRPr>
          </a:p>
          <a:p>
            <a:pPr marL="342900" indent="-342900">
              <a:buAutoNum type="arabicPeriod"/>
            </a:pPr>
            <a:r>
              <a:rPr lang="es-ES" sz="1800" b="1" i="0" u="none" strike="noStrike">
                <a:solidFill>
                  <a:srgbClr val="416C8F"/>
                </a:solidFill>
                <a:effectLst/>
                <a:latin typeface="Montserrat" panose="00000500000000000000" pitchFamily="2" charset="0"/>
              </a:rPr>
              <a:t>Promovemos una cultura vocacional en las localidades</a:t>
            </a:r>
          </a:p>
          <a:p>
            <a:pPr marL="342900" indent="-342900">
              <a:buAutoNum type="arabicPeriod"/>
            </a:pPr>
            <a:r>
              <a:rPr lang="es-MX" sz="1800" b="1" i="0" u="none" strike="noStrike">
                <a:solidFill>
                  <a:srgbClr val="416C8F"/>
                </a:solidFill>
                <a:effectLst/>
                <a:latin typeface="Montserrat" panose="00000500000000000000" pitchFamily="2" charset="0"/>
              </a:rPr>
              <a:t>Asumimos el compromiso de ser y formar comunidades de apóstoles en salida</a:t>
            </a:r>
          </a:p>
          <a:p>
            <a:pPr marL="342900" indent="-342900">
              <a:buAutoNum type="arabicPeriod"/>
            </a:pPr>
            <a:r>
              <a:rPr lang="es-ES" sz="1800" b="1" i="0" u="none" strike="noStrike">
                <a:solidFill>
                  <a:srgbClr val="416C8F"/>
                </a:solidFill>
                <a:effectLst/>
                <a:latin typeface="Montserrat" panose="00000500000000000000" pitchFamily="2" charset="0"/>
              </a:rPr>
              <a:t>Impulsar la pastoral matrimonial y familiar</a:t>
            </a:r>
            <a:r>
              <a:rPr lang="es-MX" sz="1800" b="0" i="0">
                <a:solidFill>
                  <a:srgbClr val="000000"/>
                </a:solidFill>
                <a:effectLst/>
                <a:latin typeface="Montserrat" panose="00000500000000000000" pitchFamily="2" charset="0"/>
              </a:rPr>
              <a:t>​</a:t>
            </a:r>
            <a:endParaRPr lang="es-MX">
              <a:latin typeface="Montserrat" panose="00000500000000000000" pitchFamily="2" charset="0"/>
            </a:endParaRPr>
          </a:p>
        </p:txBody>
      </p:sp>
      <p:sp>
        <p:nvSpPr>
          <p:cNvPr id="6" name="Rectangle 97">
            <a:extLst>
              <a:ext uri="{FF2B5EF4-FFF2-40B4-BE49-F238E27FC236}">
                <a16:creationId xmlns:a16="http://schemas.microsoft.com/office/drawing/2014/main" id="{F391E000-B971-D028-AA64-1AC4E8D47EAD}"/>
              </a:ext>
            </a:extLst>
          </p:cNvPr>
          <p:cNvSpPr/>
          <p:nvPr/>
        </p:nvSpPr>
        <p:spPr>
          <a:xfrm>
            <a:off x="580051" y="3965242"/>
            <a:ext cx="1501901" cy="575582"/>
          </a:xfrm>
          <a:prstGeom prst="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100" b="1">
                <a:effectLst>
                  <a:outerShdw blurRad="38100" dist="38100" dir="2700000" algn="tl">
                    <a:srgbClr val="000000">
                      <a:alpha val="43137"/>
                    </a:srgbClr>
                  </a:outerShdw>
                </a:effectLst>
              </a:rPr>
              <a:t>Pautas</a:t>
            </a:r>
          </a:p>
        </p:txBody>
      </p:sp>
      <p:sp>
        <p:nvSpPr>
          <p:cNvPr id="7" name="CuadroTexto 6">
            <a:extLst>
              <a:ext uri="{FF2B5EF4-FFF2-40B4-BE49-F238E27FC236}">
                <a16:creationId xmlns:a16="http://schemas.microsoft.com/office/drawing/2014/main" id="{3E499E7C-58E7-BEF4-4903-A51390AA3098}"/>
              </a:ext>
            </a:extLst>
          </p:cNvPr>
          <p:cNvSpPr txBox="1"/>
          <p:nvPr/>
        </p:nvSpPr>
        <p:spPr>
          <a:xfrm>
            <a:off x="2553703" y="4334167"/>
            <a:ext cx="8439150" cy="369332"/>
          </a:xfrm>
          <a:prstGeom prst="rect">
            <a:avLst/>
          </a:prstGeom>
          <a:noFill/>
        </p:spPr>
        <p:txBody>
          <a:bodyPr wrap="square">
            <a:spAutoFit/>
          </a:bodyPr>
          <a:lstStyle/>
          <a:p>
            <a:r>
              <a:rPr lang="es-MX" sz="1800" b="1" i="0" u="none" strike="noStrike">
                <a:solidFill>
                  <a:srgbClr val="416C8F"/>
                </a:solidFill>
                <a:effectLst/>
                <a:latin typeface="Montserrat" panose="00000500000000000000" pitchFamily="2" charset="0"/>
              </a:rPr>
              <a:t>Ver documento</a:t>
            </a:r>
            <a:endParaRPr lang="es-MX">
              <a:latin typeface="Montserrat" panose="00000500000000000000" pitchFamily="2" charset="0"/>
            </a:endParaRPr>
          </a:p>
        </p:txBody>
      </p:sp>
      <p:sp>
        <p:nvSpPr>
          <p:cNvPr id="8" name="Rectangle 97">
            <a:extLst>
              <a:ext uri="{FF2B5EF4-FFF2-40B4-BE49-F238E27FC236}">
                <a16:creationId xmlns:a16="http://schemas.microsoft.com/office/drawing/2014/main" id="{CBCD58B9-4D85-17E7-5E9A-99AEEB1CF1F4}"/>
              </a:ext>
            </a:extLst>
          </p:cNvPr>
          <p:cNvSpPr/>
          <p:nvPr/>
        </p:nvSpPr>
        <p:spPr>
          <a:xfrm>
            <a:off x="547394" y="5190098"/>
            <a:ext cx="1645984" cy="844880"/>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100" b="1" err="1">
                <a:effectLst>
                  <a:outerShdw blurRad="38100" dist="38100" dir="2700000" algn="tl">
                    <a:srgbClr val="000000">
                      <a:alpha val="43137"/>
                    </a:srgbClr>
                  </a:outerShdw>
                </a:effectLst>
              </a:rPr>
              <a:t>Medios</a:t>
            </a:r>
            <a:r>
              <a:rPr lang="en-US" sz="2100" b="1">
                <a:effectLst>
                  <a:outerShdw blurRad="38100" dist="38100" dir="2700000" algn="tl">
                    <a:srgbClr val="000000">
                      <a:alpha val="43137"/>
                    </a:srgbClr>
                  </a:outerShdw>
                </a:effectLst>
              </a:rPr>
              <a:t> </a:t>
            </a:r>
            <a:r>
              <a:rPr lang="en-US" sz="2100" b="1" err="1">
                <a:effectLst>
                  <a:outerShdw blurRad="38100" dist="38100" dir="2700000" algn="tl">
                    <a:srgbClr val="000000">
                      <a:alpha val="43137"/>
                    </a:srgbClr>
                  </a:outerShdw>
                </a:effectLst>
              </a:rPr>
              <a:t>privilegiados</a:t>
            </a:r>
            <a:endParaRPr lang="en-US" sz="2100" b="1">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FF8FDA52-7C72-0608-E371-63FF3AB8AFCE}"/>
              </a:ext>
            </a:extLst>
          </p:cNvPr>
          <p:cNvSpPr txBox="1"/>
          <p:nvPr/>
        </p:nvSpPr>
        <p:spPr>
          <a:xfrm>
            <a:off x="2673804" y="5665646"/>
            <a:ext cx="8439150" cy="369332"/>
          </a:xfrm>
          <a:prstGeom prst="rect">
            <a:avLst/>
          </a:prstGeom>
          <a:noFill/>
        </p:spPr>
        <p:txBody>
          <a:bodyPr wrap="square">
            <a:spAutoFit/>
          </a:bodyPr>
          <a:lstStyle/>
          <a:p>
            <a:r>
              <a:rPr lang="es-MX" sz="1800" b="1" i="0" u="none" strike="noStrike">
                <a:solidFill>
                  <a:srgbClr val="416C8F"/>
                </a:solidFill>
                <a:effectLst/>
                <a:latin typeface="Montserrat" panose="00000500000000000000" pitchFamily="2" charset="0"/>
              </a:rPr>
              <a:t>Ver documento</a:t>
            </a:r>
            <a:endParaRPr lang="es-MX">
              <a:latin typeface="Montserrat" panose="00000500000000000000" pitchFamily="2" charset="0"/>
            </a:endParaRPr>
          </a:p>
        </p:txBody>
      </p:sp>
      <p:sp>
        <p:nvSpPr>
          <p:cNvPr id="10" name="Marcador de contenido 3">
            <a:extLst>
              <a:ext uri="{FF2B5EF4-FFF2-40B4-BE49-F238E27FC236}">
                <a16:creationId xmlns:a16="http://schemas.microsoft.com/office/drawing/2014/main" id="{190685B1-0E8B-BAF8-B74E-AEA91013C85C}"/>
              </a:ext>
            </a:extLst>
          </p:cNvPr>
          <p:cNvSpPr txBox="1">
            <a:spLocks/>
          </p:cNvSpPr>
          <p:nvPr/>
        </p:nvSpPr>
        <p:spPr>
          <a:xfrm>
            <a:off x="2510531" y="971734"/>
            <a:ext cx="8004046" cy="5738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600" b="1">
                <a:latin typeface="Montserrat" panose="00000500000000000000" pitchFamily="2" charset="0"/>
              </a:rPr>
              <a:t>D</a:t>
            </a:r>
            <a:r>
              <a:rPr lang="es-MX" sz="1600" b="1">
                <a:latin typeface="Montserrat" panose="00000500000000000000" pitchFamily="2" charset="0"/>
                <a:cs typeface="Calibri"/>
              </a:rPr>
              <a:t>isposiciones</a:t>
            </a:r>
            <a:r>
              <a:rPr lang="es-MX" sz="1600" b="1">
                <a:latin typeface="Montserrat" panose="00000500000000000000" pitchFamily="2" charset="0"/>
                <a:ea typeface="+mn-lt"/>
                <a:cs typeface="+mn-lt"/>
              </a:rPr>
              <a:t> mentales/emocionales/espirituales que más favorezcan el cumplimiento de la misión en la localidad: </a:t>
            </a:r>
            <a:endParaRPr lang="es-MX" sz="1600" i="1">
              <a:latin typeface="Montserrat" panose="00000500000000000000" pitchFamily="2" charset="0"/>
              <a:cs typeface="Calibri"/>
            </a:endParaRPr>
          </a:p>
        </p:txBody>
      </p:sp>
      <p:sp>
        <p:nvSpPr>
          <p:cNvPr id="12" name="CuadroTexto 11">
            <a:extLst>
              <a:ext uri="{FF2B5EF4-FFF2-40B4-BE49-F238E27FC236}">
                <a16:creationId xmlns:a16="http://schemas.microsoft.com/office/drawing/2014/main" id="{D523F410-FF18-CB99-7650-6B6C8E8DCE6D}"/>
              </a:ext>
            </a:extLst>
          </p:cNvPr>
          <p:cNvSpPr txBox="1"/>
          <p:nvPr/>
        </p:nvSpPr>
        <p:spPr>
          <a:xfrm>
            <a:off x="2477860" y="3964835"/>
            <a:ext cx="9714139" cy="369332"/>
          </a:xfrm>
          <a:prstGeom prst="rect">
            <a:avLst/>
          </a:prstGeom>
          <a:noFill/>
        </p:spPr>
        <p:txBody>
          <a:bodyPr wrap="square">
            <a:spAutoFit/>
          </a:bodyPr>
          <a:lstStyle/>
          <a:p>
            <a:r>
              <a:rPr lang="es-MX" sz="1800" b="1">
                <a:solidFill>
                  <a:prstClr val="black"/>
                </a:solidFill>
                <a:latin typeface="Montserrat" panose="00000500000000000000" pitchFamily="2" charset="0"/>
              </a:rPr>
              <a:t>Ofrece ideas, acotamientos sobre cómo afrontar las prioridades en la localidad </a:t>
            </a:r>
            <a:endParaRPr lang="es-MX"/>
          </a:p>
        </p:txBody>
      </p:sp>
      <p:sp>
        <p:nvSpPr>
          <p:cNvPr id="14" name="CuadroTexto 13">
            <a:extLst>
              <a:ext uri="{FF2B5EF4-FFF2-40B4-BE49-F238E27FC236}">
                <a16:creationId xmlns:a16="http://schemas.microsoft.com/office/drawing/2014/main" id="{DBCCDEC0-D702-DFB5-36FE-8FB78A07A174}"/>
              </a:ext>
            </a:extLst>
          </p:cNvPr>
          <p:cNvSpPr txBox="1"/>
          <p:nvPr/>
        </p:nvSpPr>
        <p:spPr>
          <a:xfrm>
            <a:off x="2673804" y="5324507"/>
            <a:ext cx="8439150" cy="369332"/>
          </a:xfrm>
          <a:prstGeom prst="rect">
            <a:avLst/>
          </a:prstGeom>
          <a:noFill/>
        </p:spPr>
        <p:txBody>
          <a:bodyPr wrap="square">
            <a:spAutoFit/>
          </a:bodyPr>
          <a:lstStyle/>
          <a:p>
            <a:r>
              <a:rPr lang="es-MX" sz="1800" b="1">
                <a:solidFill>
                  <a:prstClr val="black"/>
                </a:solidFill>
                <a:latin typeface="Montserrat" panose="00000500000000000000" pitchFamily="2" charset="0"/>
              </a:rPr>
              <a:t>Ofrece los medios que ya se cuentan para poder vivir las pautas.</a:t>
            </a:r>
            <a:endParaRPr lang="es-MX"/>
          </a:p>
        </p:txBody>
      </p:sp>
    </p:spTree>
    <p:extLst>
      <p:ext uri="{BB962C8B-B14F-4D97-AF65-F5344CB8AC3E}">
        <p14:creationId xmlns:p14="http://schemas.microsoft.com/office/powerpoint/2010/main" val="427969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F3BB6-40CE-9EA2-10AE-443345482484}"/>
            </a:ext>
          </a:extLst>
        </p:cNvPr>
        <p:cNvGrpSpPr/>
        <p:nvPr/>
      </p:nvGrpSpPr>
      <p:grpSpPr>
        <a:xfrm>
          <a:off x="0" y="0"/>
          <a:ext cx="0" cy="0"/>
          <a:chOff x="0" y="0"/>
          <a:chExt cx="0" cy="0"/>
        </a:xfrm>
      </p:grpSpPr>
      <p:sp>
        <p:nvSpPr>
          <p:cNvPr id="14" name="CuadroTexto 13">
            <a:extLst>
              <a:ext uri="{FF2B5EF4-FFF2-40B4-BE49-F238E27FC236}">
                <a16:creationId xmlns:a16="http://schemas.microsoft.com/office/drawing/2014/main" id="{7CEB82CF-2767-2A56-B19F-56E6A3C29880}"/>
              </a:ext>
            </a:extLst>
          </p:cNvPr>
          <p:cNvSpPr txBox="1"/>
          <p:nvPr/>
        </p:nvSpPr>
        <p:spPr>
          <a:xfrm>
            <a:off x="1170468" y="969483"/>
            <a:ext cx="3045071" cy="369332"/>
          </a:xfrm>
          <a:prstGeom prst="rect">
            <a:avLst/>
          </a:prstGeom>
          <a:noFill/>
          <a:ln w="76200">
            <a:solidFill>
              <a:srgbClr val="1F4E79"/>
            </a:solidFill>
          </a:ln>
        </p:spPr>
        <p:txBody>
          <a:bodyPr wrap="square">
            <a:spAutoFit/>
          </a:bodyPr>
          <a:lstStyle/>
          <a:p>
            <a:pPr algn="ctr"/>
            <a:r>
              <a:rPr lang="es-MX" sz="1800" b="1">
                <a:solidFill>
                  <a:prstClr val="black"/>
                </a:solidFill>
                <a:latin typeface="Montserrat" panose="00000500000000000000" pitchFamily="2" charset="0"/>
              </a:rPr>
              <a:t>Plan estratégico</a:t>
            </a:r>
            <a:endParaRPr lang="es-MX"/>
          </a:p>
        </p:txBody>
      </p:sp>
      <p:sp>
        <p:nvSpPr>
          <p:cNvPr id="11" name="CuadroTexto 10">
            <a:extLst>
              <a:ext uri="{FF2B5EF4-FFF2-40B4-BE49-F238E27FC236}">
                <a16:creationId xmlns:a16="http://schemas.microsoft.com/office/drawing/2014/main" id="{8CBDD981-AE9A-8A13-239A-FFC907E9E513}"/>
              </a:ext>
            </a:extLst>
          </p:cNvPr>
          <p:cNvSpPr txBox="1"/>
          <p:nvPr/>
        </p:nvSpPr>
        <p:spPr>
          <a:xfrm>
            <a:off x="7089358" y="969483"/>
            <a:ext cx="3045071" cy="369332"/>
          </a:xfrm>
          <a:prstGeom prst="rect">
            <a:avLst/>
          </a:prstGeom>
          <a:noFill/>
          <a:ln w="76200">
            <a:solidFill>
              <a:srgbClr val="1F4E79"/>
            </a:solidFill>
          </a:ln>
        </p:spPr>
        <p:txBody>
          <a:bodyPr wrap="square">
            <a:spAutoFit/>
          </a:bodyPr>
          <a:lstStyle/>
          <a:p>
            <a:pPr algn="ctr"/>
            <a:r>
              <a:rPr lang="es-MX" sz="1800" b="1">
                <a:solidFill>
                  <a:prstClr val="black"/>
                </a:solidFill>
                <a:latin typeface="Montserrat" panose="00000500000000000000" pitchFamily="2" charset="0"/>
              </a:rPr>
              <a:t>Plan operativo anual</a:t>
            </a:r>
            <a:endParaRPr lang="es-MX"/>
          </a:p>
        </p:txBody>
      </p:sp>
      <p:sp>
        <p:nvSpPr>
          <p:cNvPr id="13" name="Rectángulo: esquinas redondeadas 12">
            <a:extLst>
              <a:ext uri="{FF2B5EF4-FFF2-40B4-BE49-F238E27FC236}">
                <a16:creationId xmlns:a16="http://schemas.microsoft.com/office/drawing/2014/main" id="{59176982-75EE-C7B7-8B05-F3FD19499C7F}"/>
              </a:ext>
            </a:extLst>
          </p:cNvPr>
          <p:cNvSpPr/>
          <p:nvPr/>
        </p:nvSpPr>
        <p:spPr>
          <a:xfrm>
            <a:off x="473045" y="1720313"/>
            <a:ext cx="4439918" cy="2897344"/>
          </a:xfrm>
          <a:prstGeom prst="roundRect">
            <a:avLst/>
          </a:prstGeom>
          <a:noFill/>
          <a:ln w="76200">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a:solidFill>
                  <a:schemeClr val="tx1"/>
                </a:solidFill>
              </a:rPr>
              <a:t>Establece la </a:t>
            </a:r>
            <a:r>
              <a:rPr lang="es-MX" b="1">
                <a:solidFill>
                  <a:schemeClr val="tx1"/>
                </a:solidFill>
              </a:rPr>
              <a:t>visión a largo plazo</a:t>
            </a:r>
            <a:r>
              <a:rPr lang="es-MX">
                <a:solidFill>
                  <a:schemeClr val="tx1"/>
                </a:solidFill>
              </a:rPr>
              <a:t> (3 años) definiendo las metas generales y las líneas de acción para alcanzarlas.</a:t>
            </a:r>
          </a:p>
          <a:p>
            <a:pPr marL="285750" indent="-285750">
              <a:buFont typeface="Arial" panose="020B0604020202020204" pitchFamily="34" charset="0"/>
              <a:buChar char="•"/>
            </a:pPr>
            <a:r>
              <a:rPr lang="es-MX">
                <a:solidFill>
                  <a:schemeClr val="tx1"/>
                </a:solidFill>
              </a:rPr>
              <a:t>Misión</a:t>
            </a:r>
          </a:p>
          <a:p>
            <a:pPr marL="285750" indent="-285750">
              <a:buFont typeface="Arial" panose="020B0604020202020204" pitchFamily="34" charset="0"/>
              <a:buChar char="•"/>
            </a:pPr>
            <a:r>
              <a:rPr lang="es-MX">
                <a:solidFill>
                  <a:schemeClr val="tx1"/>
                </a:solidFill>
              </a:rPr>
              <a:t>Visión</a:t>
            </a:r>
          </a:p>
          <a:p>
            <a:pPr marL="285750" indent="-285750">
              <a:buFont typeface="Arial" panose="020B0604020202020204" pitchFamily="34" charset="0"/>
              <a:buChar char="•"/>
            </a:pPr>
            <a:r>
              <a:rPr lang="es-MX">
                <a:solidFill>
                  <a:schemeClr val="tx1"/>
                </a:solidFill>
              </a:rPr>
              <a:t>Actitudes</a:t>
            </a:r>
          </a:p>
          <a:p>
            <a:pPr marL="285750" indent="-285750">
              <a:buFont typeface="Arial" panose="020B0604020202020204" pitchFamily="34" charset="0"/>
              <a:buChar char="•"/>
            </a:pPr>
            <a:r>
              <a:rPr lang="es-MX">
                <a:solidFill>
                  <a:schemeClr val="tx1"/>
                </a:solidFill>
              </a:rPr>
              <a:t>Líneas estratégicas</a:t>
            </a:r>
          </a:p>
          <a:p>
            <a:pPr marL="285750" indent="-285750">
              <a:buFont typeface="Arial" panose="020B0604020202020204" pitchFamily="34" charset="0"/>
              <a:buChar char="•"/>
            </a:pPr>
            <a:r>
              <a:rPr lang="es-MX">
                <a:solidFill>
                  <a:schemeClr val="tx1"/>
                </a:solidFill>
              </a:rPr>
              <a:t>Objetivos</a:t>
            </a:r>
          </a:p>
        </p:txBody>
      </p:sp>
      <p:sp>
        <p:nvSpPr>
          <p:cNvPr id="15" name="Rectangle 1">
            <a:extLst>
              <a:ext uri="{FF2B5EF4-FFF2-40B4-BE49-F238E27FC236}">
                <a16:creationId xmlns:a16="http://schemas.microsoft.com/office/drawing/2014/main" id="{9CC09830-DE81-5F61-3D8C-2B94A93B4B91}"/>
              </a:ext>
            </a:extLst>
          </p:cNvPr>
          <p:cNvSpPr>
            <a:spLocks noChangeArrowheads="1"/>
          </p:cNvSpPr>
          <p:nvPr/>
        </p:nvSpPr>
        <p:spPr bwMode="auto">
          <a:xfrm>
            <a:off x="797047" y="5252745"/>
            <a:ext cx="109816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a:ln>
                  <a:noFill/>
                </a:ln>
                <a:solidFill>
                  <a:schemeClr val="tx1"/>
                </a:solidFill>
                <a:effectLst/>
                <a:latin typeface="Arial" panose="020B0604020202020204" pitchFamily="34" charset="0"/>
              </a:rPr>
              <a:t>El </a:t>
            </a:r>
            <a:r>
              <a:rPr kumimoji="0" lang="es-MX" altLang="es-MX" sz="1800" b="1" i="0" u="none" strike="noStrike" cap="none" normalizeH="0" baseline="0">
                <a:ln>
                  <a:noFill/>
                </a:ln>
                <a:solidFill>
                  <a:schemeClr val="tx1"/>
                </a:solidFill>
                <a:effectLst/>
                <a:latin typeface="Arial" panose="020B0604020202020204" pitchFamily="34" charset="0"/>
              </a:rPr>
              <a:t>plan estratégico</a:t>
            </a:r>
            <a:r>
              <a:rPr kumimoji="0" lang="es-MX" altLang="es-MX" sz="1800" b="0" i="0" u="none" strike="noStrike" cap="none" normalizeH="0" baseline="0">
                <a:ln>
                  <a:noFill/>
                </a:ln>
                <a:solidFill>
                  <a:schemeClr val="tx1"/>
                </a:solidFill>
                <a:effectLst/>
                <a:latin typeface="Arial" panose="020B0604020202020204" pitchFamily="34" charset="0"/>
              </a:rPr>
              <a:t> marca el </a:t>
            </a:r>
            <a:r>
              <a:rPr kumimoji="0" lang="es-MX" altLang="es-MX" sz="1800" b="1" i="0" u="none" strike="noStrike" cap="none" normalizeH="0" baseline="0">
                <a:ln>
                  <a:noFill/>
                </a:ln>
                <a:solidFill>
                  <a:schemeClr val="tx1"/>
                </a:solidFill>
                <a:effectLst/>
                <a:latin typeface="Arial" panose="020B0604020202020204" pitchFamily="34" charset="0"/>
              </a:rPr>
              <a:t>rumbo</a:t>
            </a:r>
            <a:r>
              <a:rPr kumimoji="0" lang="es-MX" altLang="es-MX" sz="1800" b="0" i="0" u="none" strike="noStrike" cap="none" normalizeH="0" baseline="0">
                <a:ln>
                  <a:noFill/>
                </a:ln>
                <a:solidFill>
                  <a:schemeClr val="tx1"/>
                </a:solidFill>
                <a:effectLst/>
                <a:latin typeface="Arial" panose="020B0604020202020204" pitchFamily="34" charset="0"/>
              </a:rPr>
              <a:t> (qué se quiere lograr).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a:ln>
                  <a:noFill/>
                </a:ln>
                <a:solidFill>
                  <a:schemeClr val="tx1"/>
                </a:solidFill>
                <a:effectLst/>
                <a:latin typeface="Arial" panose="020B0604020202020204" pitchFamily="34" charset="0"/>
              </a:rPr>
              <a:t>El </a:t>
            </a:r>
            <a:r>
              <a:rPr kumimoji="0" lang="es-MX" altLang="es-MX" sz="1800" b="1" i="0" u="none" strike="noStrike" cap="none" normalizeH="0" baseline="0">
                <a:ln>
                  <a:noFill/>
                </a:ln>
                <a:solidFill>
                  <a:schemeClr val="tx1"/>
                </a:solidFill>
                <a:effectLst/>
                <a:latin typeface="Arial" panose="020B0604020202020204" pitchFamily="34" charset="0"/>
              </a:rPr>
              <a:t>plan operativo anual</a:t>
            </a:r>
            <a:r>
              <a:rPr kumimoji="0" lang="es-MX" altLang="es-MX" sz="1800" b="0" i="0" u="none" strike="noStrike" cap="none" normalizeH="0" baseline="0">
                <a:ln>
                  <a:noFill/>
                </a:ln>
                <a:solidFill>
                  <a:schemeClr val="tx1"/>
                </a:solidFill>
                <a:effectLst/>
                <a:latin typeface="Arial" panose="020B0604020202020204" pitchFamily="34" charset="0"/>
              </a:rPr>
              <a:t> define el </a:t>
            </a:r>
            <a:r>
              <a:rPr kumimoji="0" lang="es-MX" altLang="es-MX" sz="1800" b="1" i="0" u="none" strike="noStrike" cap="none" normalizeH="0" baseline="0">
                <a:ln>
                  <a:noFill/>
                </a:ln>
                <a:solidFill>
                  <a:schemeClr val="tx1"/>
                </a:solidFill>
                <a:effectLst/>
                <a:latin typeface="Arial" panose="020B0604020202020204" pitchFamily="34" charset="0"/>
              </a:rPr>
              <a:t>camino</a:t>
            </a:r>
            <a:r>
              <a:rPr kumimoji="0" lang="es-MX" altLang="es-MX" sz="1800" b="0" i="0" u="none" strike="noStrike" cap="none" normalizeH="0" baseline="0">
                <a:ln>
                  <a:noFill/>
                </a:ln>
                <a:solidFill>
                  <a:schemeClr val="tx1"/>
                </a:solidFill>
                <a:effectLst/>
                <a:latin typeface="Arial" panose="020B0604020202020204" pitchFamily="34" charset="0"/>
              </a:rPr>
              <a:t> (cómo se logrará año a año).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800" b="0" i="0" u="none" strike="noStrike" cap="none" normalizeH="0" baseline="0">
                <a:ln>
                  <a:noFill/>
                </a:ln>
                <a:solidFill>
                  <a:schemeClr val="tx1"/>
                </a:solidFill>
                <a:effectLst/>
                <a:latin typeface="Arial" panose="020B0604020202020204" pitchFamily="34" charset="0"/>
              </a:rPr>
              <a:t>El </a:t>
            </a:r>
            <a:r>
              <a:rPr kumimoji="0" lang="es-MX" altLang="es-MX" sz="1800" b="1" i="0" u="none" strike="noStrike" cap="none" normalizeH="0" baseline="0">
                <a:ln>
                  <a:noFill/>
                </a:ln>
                <a:solidFill>
                  <a:schemeClr val="tx1"/>
                </a:solidFill>
                <a:effectLst/>
                <a:latin typeface="Arial" panose="020B0604020202020204" pitchFamily="34" charset="0"/>
              </a:rPr>
              <a:t>POA</a:t>
            </a:r>
            <a:r>
              <a:rPr kumimoji="0" lang="es-MX" altLang="es-MX" sz="1800" b="0" i="0" u="none" strike="noStrike" cap="none" normalizeH="0" baseline="0">
                <a:ln>
                  <a:noFill/>
                </a:ln>
                <a:solidFill>
                  <a:schemeClr val="tx1"/>
                </a:solidFill>
                <a:effectLst/>
                <a:latin typeface="Arial" panose="020B0604020202020204" pitchFamily="34" charset="0"/>
              </a:rPr>
              <a:t> es una </a:t>
            </a:r>
            <a:r>
              <a:rPr kumimoji="0" lang="es-MX" altLang="es-MX" sz="1800" b="1" i="0" u="none" strike="noStrike" cap="none" normalizeH="0" baseline="0">
                <a:ln>
                  <a:noFill/>
                </a:ln>
                <a:solidFill>
                  <a:schemeClr val="tx1"/>
                </a:solidFill>
                <a:effectLst/>
                <a:latin typeface="Arial" panose="020B0604020202020204" pitchFamily="34" charset="0"/>
              </a:rPr>
              <a:t>parte del plan estratégico</a:t>
            </a:r>
            <a:r>
              <a:rPr kumimoji="0" lang="es-MX" altLang="es-MX" sz="1800" b="0" i="0" u="none" strike="noStrike" cap="none" normalizeH="0" baseline="0">
                <a:ln>
                  <a:noFill/>
                </a:ln>
                <a:solidFill>
                  <a:schemeClr val="tx1"/>
                </a:solidFill>
                <a:effectLst/>
                <a:latin typeface="Arial" panose="020B0604020202020204" pitchFamily="34" charset="0"/>
              </a:rPr>
              <a:t> y permite evaluar su avance con acciones concretas.</a:t>
            </a:r>
          </a:p>
        </p:txBody>
      </p:sp>
      <p:sp>
        <p:nvSpPr>
          <p:cNvPr id="16" name="Rectángulo: esquinas redondeadas 15">
            <a:extLst>
              <a:ext uri="{FF2B5EF4-FFF2-40B4-BE49-F238E27FC236}">
                <a16:creationId xmlns:a16="http://schemas.microsoft.com/office/drawing/2014/main" id="{66D05864-D879-C5C7-9630-906B4E4C1E25}"/>
              </a:ext>
            </a:extLst>
          </p:cNvPr>
          <p:cNvSpPr/>
          <p:nvPr/>
        </p:nvSpPr>
        <p:spPr>
          <a:xfrm>
            <a:off x="5566823" y="1720313"/>
            <a:ext cx="6211890" cy="2897344"/>
          </a:xfrm>
          <a:prstGeom prst="roundRect">
            <a:avLst/>
          </a:prstGeom>
          <a:noFill/>
          <a:ln w="76200">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b="1">
                <a:solidFill>
                  <a:schemeClr val="tx1"/>
                </a:solidFill>
              </a:rPr>
              <a:t>Aterriza el plan estratégico</a:t>
            </a:r>
            <a:r>
              <a:rPr lang="es-MX">
                <a:solidFill>
                  <a:schemeClr val="tx1"/>
                </a:solidFill>
              </a:rPr>
              <a:t> en acciones concretas que deben realizarse en el </a:t>
            </a:r>
            <a:r>
              <a:rPr lang="es-MX" b="1">
                <a:solidFill>
                  <a:schemeClr val="tx1"/>
                </a:solidFill>
              </a:rPr>
              <a:t>corto plazo</a:t>
            </a:r>
            <a:r>
              <a:rPr lang="es-MX">
                <a:solidFill>
                  <a:schemeClr val="tx1"/>
                </a:solidFill>
              </a:rPr>
              <a:t> ( 1 año)</a:t>
            </a:r>
          </a:p>
          <a:p>
            <a:pPr marL="285750" indent="-285750">
              <a:buFont typeface="Arial" panose="020B0604020202020204" pitchFamily="34" charset="0"/>
              <a:buChar char="•"/>
            </a:pPr>
            <a:r>
              <a:rPr lang="es-MX">
                <a:solidFill>
                  <a:schemeClr val="tx1"/>
                </a:solidFill>
              </a:rPr>
              <a:t>centrado en la </a:t>
            </a:r>
            <a:r>
              <a:rPr lang="es-MX" b="1">
                <a:solidFill>
                  <a:schemeClr val="tx1"/>
                </a:solidFill>
              </a:rPr>
              <a:t>ejecución</a:t>
            </a:r>
            <a:r>
              <a:rPr lang="es-MX">
                <a:solidFill>
                  <a:schemeClr val="tx1"/>
                </a:solidFill>
              </a:rPr>
              <a:t> de actividades y la </a:t>
            </a:r>
            <a:r>
              <a:rPr lang="es-MX" b="1">
                <a:solidFill>
                  <a:schemeClr val="tx1"/>
                </a:solidFill>
              </a:rPr>
              <a:t>gestión de recursos</a:t>
            </a:r>
          </a:p>
          <a:p>
            <a:pPr marL="285750" indent="-285750">
              <a:buFont typeface="Arial" panose="020B0604020202020204" pitchFamily="34" charset="0"/>
              <a:buChar char="•"/>
            </a:pPr>
            <a:r>
              <a:rPr kumimoji="0" lang="es-MX" altLang="es-MX" sz="1800" b="0" i="0" u="none" strike="noStrike" cap="none" normalizeH="0" baseline="0">
                <a:ln>
                  <a:noFill/>
                </a:ln>
                <a:solidFill>
                  <a:schemeClr val="tx1"/>
                </a:solidFill>
                <a:effectLst/>
                <a:latin typeface="Arial" panose="020B0604020202020204" pitchFamily="34" charset="0"/>
              </a:rPr>
              <a:t>Actividades detalladas y responsables. (qué)</a:t>
            </a:r>
          </a:p>
          <a:p>
            <a:pPr marL="285750" indent="-285750">
              <a:buFont typeface="Arial" panose="020B0604020202020204" pitchFamily="34" charset="0"/>
              <a:buChar char="•"/>
            </a:pPr>
            <a:r>
              <a:rPr kumimoji="0" lang="es-MX" altLang="es-MX" sz="1800" b="0" i="0" u="none" strike="noStrike" cap="none" normalizeH="0" baseline="0">
                <a:ln>
                  <a:noFill/>
                </a:ln>
                <a:solidFill>
                  <a:schemeClr val="tx1"/>
                </a:solidFill>
                <a:effectLst/>
                <a:latin typeface="Arial" panose="020B0604020202020204" pitchFamily="34" charset="0"/>
              </a:rPr>
              <a:t>Cronograma de ejecución. (cuándo)</a:t>
            </a:r>
          </a:p>
          <a:p>
            <a:pPr marL="285750" indent="-285750">
              <a:buFont typeface="Arial" panose="020B0604020202020204" pitchFamily="34" charset="0"/>
              <a:buChar char="•"/>
            </a:pPr>
            <a:r>
              <a:rPr kumimoji="0" lang="es-MX" altLang="es-MX" sz="1800" b="0" i="0" u="none" strike="noStrike" cap="none" normalizeH="0" baseline="0">
                <a:ln>
                  <a:noFill/>
                </a:ln>
                <a:solidFill>
                  <a:schemeClr val="tx1"/>
                </a:solidFill>
                <a:effectLst/>
                <a:latin typeface="Arial" panose="020B0604020202020204" pitchFamily="34" charset="0"/>
              </a:rPr>
              <a:t>Recursos necesarios (humanos, financieros, materiales). (quién)</a:t>
            </a:r>
          </a:p>
          <a:p>
            <a:pPr marL="285750" indent="-285750">
              <a:buFont typeface="Arial" panose="020B0604020202020204" pitchFamily="34" charset="0"/>
              <a:buChar char="•"/>
            </a:pPr>
            <a:r>
              <a:rPr kumimoji="0" lang="es-MX" altLang="es-MX" sz="1800" b="0" i="0" u="none" strike="noStrike" cap="none" normalizeH="0" baseline="0">
                <a:ln>
                  <a:noFill/>
                </a:ln>
                <a:solidFill>
                  <a:schemeClr val="tx1"/>
                </a:solidFill>
                <a:effectLst/>
                <a:latin typeface="Arial" panose="020B0604020202020204" pitchFamily="34" charset="0"/>
              </a:rPr>
              <a:t>Indicadores de evaluación y seguimiento. (medición)</a:t>
            </a:r>
            <a:endParaRPr lang="es-MX">
              <a:solidFill>
                <a:schemeClr val="tx1"/>
              </a:solidFill>
            </a:endParaRPr>
          </a:p>
        </p:txBody>
      </p:sp>
    </p:spTree>
    <p:extLst>
      <p:ext uri="{BB962C8B-B14F-4D97-AF65-F5344CB8AC3E}">
        <p14:creationId xmlns:p14="http://schemas.microsoft.com/office/powerpoint/2010/main" val="305100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7253DC-96E1-0738-FC9E-0492CA1D80D0}"/>
              </a:ext>
            </a:extLst>
          </p:cNvPr>
          <p:cNvSpPr txBox="1"/>
          <p:nvPr/>
        </p:nvSpPr>
        <p:spPr>
          <a:xfrm>
            <a:off x="706646" y="951433"/>
            <a:ext cx="8439820" cy="5712269"/>
          </a:xfrm>
          <a:prstGeom prst="rect">
            <a:avLst/>
          </a:prstGeom>
          <a:noFill/>
        </p:spPr>
        <p:txBody>
          <a:bodyPr wrap="square">
            <a:spAutoFit/>
          </a:bodyPr>
          <a:lstStyle/>
          <a:p>
            <a:pPr algn="just">
              <a:lnSpc>
                <a:spcPct val="107000"/>
              </a:lnSpc>
              <a:spcAft>
                <a:spcPts val="533"/>
              </a:spcAft>
            </a:pPr>
            <a:r>
              <a:rPr lang="es-MX" sz="2000" kern="100">
                <a:latin typeface="Montserrat" panose="00000500000000000000" pitchFamily="2" charset="0"/>
                <a:ea typeface="Aptos" panose="020B0004020202020204" pitchFamily="34" charset="0"/>
                <a:cs typeface="Arial" panose="020B0604020202020204" pitchFamily="34" charset="0"/>
              </a:rPr>
              <a:t>Ayúdanos a acoger la realidad del mundo, a discernir los medios para cumplir nuestra misión de evangelizar la sociedad desde el carisma recibido. </a:t>
            </a:r>
          </a:p>
          <a:p>
            <a:pPr algn="just">
              <a:lnSpc>
                <a:spcPct val="107000"/>
              </a:lnSpc>
              <a:spcAft>
                <a:spcPts val="533"/>
              </a:spcAft>
            </a:pPr>
            <a:endParaRPr lang="es-MX" sz="2000" kern="100">
              <a:latin typeface="Montserrat" panose="00000500000000000000" pitchFamily="2" charset="0"/>
              <a:ea typeface="Aptos" panose="020B0004020202020204" pitchFamily="34" charset="0"/>
              <a:cs typeface="Arial" panose="020B0604020202020204" pitchFamily="34" charset="0"/>
            </a:endParaRPr>
          </a:p>
          <a:p>
            <a:pPr algn="just">
              <a:lnSpc>
                <a:spcPct val="107000"/>
              </a:lnSpc>
              <a:spcAft>
                <a:spcPts val="533"/>
              </a:spcAft>
            </a:pPr>
            <a:r>
              <a:rPr lang="es-MX" sz="2000" kern="100">
                <a:latin typeface="Montserrat" panose="00000500000000000000" pitchFamily="2" charset="0"/>
                <a:ea typeface="Aptos" panose="020B0004020202020204" pitchFamily="34" charset="0"/>
                <a:cs typeface="Arial" panose="020B0604020202020204" pitchFamily="34" charset="0"/>
              </a:rPr>
              <a:t>Enséñanos a abrir nuestros corazones a la voz del otro, para construir juntos una verdadera comunión. Espíritu de escucha y de diálogo, haz que estemos atentos a tus inspiraciones, conscientes de que no estamos solos, sino llamados a recibirnos los unos a los otros en la fe y la humildad. Danos la audacia de dar pasos concretos, de pasar del YO al NOSOTROS.</a:t>
            </a:r>
          </a:p>
          <a:p>
            <a:pPr algn="just">
              <a:lnSpc>
                <a:spcPct val="107000"/>
              </a:lnSpc>
              <a:spcAft>
                <a:spcPts val="533"/>
              </a:spcAft>
            </a:pPr>
            <a:endParaRPr lang="es-MX" sz="2000" kern="100">
              <a:latin typeface="Montserrat" panose="00000500000000000000" pitchFamily="2" charset="0"/>
              <a:ea typeface="Aptos" panose="020B0004020202020204" pitchFamily="34" charset="0"/>
              <a:cs typeface="Arial" panose="020B0604020202020204" pitchFamily="34" charset="0"/>
            </a:endParaRPr>
          </a:p>
          <a:p>
            <a:pPr algn="just">
              <a:lnSpc>
                <a:spcPct val="107000"/>
              </a:lnSpc>
              <a:spcAft>
                <a:spcPts val="533"/>
              </a:spcAft>
            </a:pPr>
            <a:r>
              <a:rPr lang="es-MX" sz="2000" kern="100">
                <a:latin typeface="Montserrat" panose="00000500000000000000" pitchFamily="2" charset="0"/>
                <a:ea typeface="Aptos" panose="020B0004020202020204" pitchFamily="34" charset="0"/>
                <a:cs typeface="Arial" panose="020B0604020202020204" pitchFamily="34" charset="0"/>
              </a:rPr>
              <a:t>Ayúdanos a promover entre nosotros una forma de vivir en la Iglesia que dé testimonio de tu amor por el mundo y danos la gracia de vivir y ser formadores al estilo de Jesus. </a:t>
            </a:r>
          </a:p>
          <a:p>
            <a:pPr algn="just">
              <a:lnSpc>
                <a:spcPct val="107000"/>
              </a:lnSpc>
              <a:spcAft>
                <a:spcPts val="533"/>
              </a:spcAft>
            </a:pPr>
            <a:r>
              <a:rPr lang="es-MX" sz="2000" kern="100">
                <a:latin typeface="Montserrat" panose="00000500000000000000" pitchFamily="2" charset="0"/>
                <a:ea typeface="Aptos" panose="020B0004020202020204" pitchFamily="34" charset="0"/>
                <a:cs typeface="Arial" panose="020B0604020202020204" pitchFamily="34" charset="0"/>
              </a:rPr>
              <a:t>Amén.</a:t>
            </a:r>
          </a:p>
          <a:p>
            <a:pPr algn="just" fontAlgn="base">
              <a:lnSpc>
                <a:spcPct val="90000"/>
              </a:lnSpc>
              <a:spcAft>
                <a:spcPts val="600"/>
              </a:spcAft>
            </a:pPr>
            <a:endParaRPr lang="es-MX" sz="2133">
              <a:latin typeface="Montserrat" panose="00000500000000000000" pitchFamily="2" charset="0"/>
              <a:ea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03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5CBC8-5C40-56E8-EB31-C98360C4043C}"/>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8E537B03-77B5-4787-575F-30C82BD70DE8}"/>
              </a:ext>
            </a:extLst>
          </p:cNvPr>
          <p:cNvSpPr txBox="1"/>
          <p:nvPr/>
        </p:nvSpPr>
        <p:spPr>
          <a:xfrm>
            <a:off x="469444" y="2627176"/>
            <a:ext cx="10764612" cy="3139321"/>
          </a:xfrm>
          <a:prstGeom prst="rect">
            <a:avLst/>
          </a:prstGeom>
          <a:noFill/>
        </p:spPr>
        <p:txBody>
          <a:bodyPr wrap="square">
            <a:spAutoFit/>
          </a:bodyPr>
          <a:lstStyle/>
          <a:p>
            <a:pPr marL="342900" indent="-342900" algn="l" rtl="0" fontAlgn="base">
              <a:buFont typeface="+mj-lt"/>
              <a:buAutoNum type="arabicPeriod"/>
            </a:pPr>
            <a:r>
              <a:rPr lang="es-MX" sz="1800" b="0" i="0">
                <a:solidFill>
                  <a:srgbClr val="000000"/>
                </a:solidFill>
                <a:effectLst/>
                <a:latin typeface="Montserrat" panose="00000500000000000000" pitchFamily="2" charset="0"/>
              </a:rPr>
              <a:t>Importante basarse en el marco estratégico. También ayuda saber los apostolados presentes en la localidad y los que existen a nivel nacional.  </a:t>
            </a:r>
          </a:p>
          <a:p>
            <a:pPr marL="342900" indent="-342900" algn="l" rtl="0" fontAlgn="base">
              <a:buFont typeface="+mj-lt"/>
              <a:buAutoNum type="arabicPeriod"/>
            </a:pPr>
            <a:endParaRPr lang="es-MX" sz="1800" b="0" i="0">
              <a:solidFill>
                <a:srgbClr val="000000"/>
              </a:solidFill>
              <a:effectLst/>
              <a:latin typeface="Montserrat" panose="00000500000000000000" pitchFamily="2" charset="0"/>
            </a:endParaRPr>
          </a:p>
          <a:p>
            <a:pPr marL="342900" indent="-342900" algn="l" rtl="0" fontAlgn="base">
              <a:buFont typeface="+mj-lt"/>
              <a:buAutoNum type="arabicPeriod"/>
            </a:pPr>
            <a:r>
              <a:rPr lang="es-MX" sz="1800" b="0" i="0">
                <a:solidFill>
                  <a:srgbClr val="000000"/>
                </a:solidFill>
                <a:effectLst/>
                <a:latin typeface="Montserrat" panose="00000500000000000000" pitchFamily="2" charset="0"/>
              </a:rPr>
              <a:t>Tener presente q</a:t>
            </a:r>
            <a:r>
              <a:rPr lang="es-MX">
                <a:solidFill>
                  <a:srgbClr val="000000"/>
                </a:solidFill>
                <a:latin typeface="Montserrat" panose="00000500000000000000" pitchFamily="2" charset="0"/>
              </a:rPr>
              <a:t>ué</a:t>
            </a:r>
            <a:r>
              <a:rPr lang="es-MX" sz="1800" b="0" i="0">
                <a:solidFill>
                  <a:srgbClr val="000000"/>
                </a:solidFill>
                <a:effectLst/>
                <a:latin typeface="Montserrat" panose="00000500000000000000" pitchFamily="2" charset="0"/>
              </a:rPr>
              <a:t> es lo que podemos hacer como localidad en esas prioridades (no es el programa de una sección, obra educativa o apostolado).  </a:t>
            </a:r>
          </a:p>
          <a:p>
            <a:pPr marL="342900" indent="-342900" algn="l" rtl="0" fontAlgn="base">
              <a:buFont typeface="+mj-lt"/>
              <a:buAutoNum type="arabicPeriod"/>
            </a:pPr>
            <a:endParaRPr lang="es-MX" sz="1800" b="0" i="0">
              <a:solidFill>
                <a:srgbClr val="000000"/>
              </a:solidFill>
              <a:effectLst/>
              <a:latin typeface="Montserrat" panose="00000500000000000000" pitchFamily="2" charset="0"/>
            </a:endParaRPr>
          </a:p>
          <a:p>
            <a:pPr marL="342900" indent="-342900" algn="l" rtl="0" fontAlgn="base">
              <a:buFont typeface="+mj-lt"/>
              <a:buAutoNum type="arabicPeriod"/>
            </a:pPr>
            <a:r>
              <a:rPr lang="es-MX" sz="1800" b="0" i="0">
                <a:solidFill>
                  <a:srgbClr val="000000"/>
                </a:solidFill>
                <a:effectLst/>
                <a:latin typeface="Montserrat" panose="00000500000000000000" pitchFamily="2" charset="0"/>
              </a:rPr>
              <a:t>Considerar la formación de formadores </a:t>
            </a:r>
          </a:p>
          <a:p>
            <a:pPr marL="342900" indent="-342900" algn="l" rtl="0" fontAlgn="base">
              <a:buFont typeface="+mj-lt"/>
              <a:buAutoNum type="arabicPeriod"/>
            </a:pPr>
            <a:endParaRPr lang="es-MX" sz="1800" b="0" i="0">
              <a:solidFill>
                <a:srgbClr val="000000"/>
              </a:solidFill>
              <a:effectLst/>
              <a:latin typeface="Montserrat" panose="00000500000000000000" pitchFamily="2" charset="0"/>
            </a:endParaRPr>
          </a:p>
          <a:p>
            <a:pPr marL="342900" indent="-342900" algn="l" rtl="0" fontAlgn="base">
              <a:buFont typeface="+mj-lt"/>
              <a:buAutoNum type="arabicPeriod"/>
            </a:pPr>
            <a:r>
              <a:rPr lang="es-MX" sz="1800" b="0" i="0">
                <a:solidFill>
                  <a:srgbClr val="000000"/>
                </a:solidFill>
                <a:effectLst/>
                <a:latin typeface="Montserrat" panose="00000500000000000000" pitchFamily="2" charset="0"/>
              </a:rPr>
              <a:t>Ayuda el ponerse objetivos pocos objetivos a nivel localidad y que sean SMART (específicos, medibles, factible/realista, relevante y con tiempo). Algunos deben poder realizarse en el corto plazo (menos de un año) </a:t>
            </a:r>
          </a:p>
        </p:txBody>
      </p:sp>
      <p:sp>
        <p:nvSpPr>
          <p:cNvPr id="11" name="CuadroTexto 10">
            <a:extLst>
              <a:ext uri="{FF2B5EF4-FFF2-40B4-BE49-F238E27FC236}">
                <a16:creationId xmlns:a16="http://schemas.microsoft.com/office/drawing/2014/main" id="{FE8B4225-444C-AB99-41E0-A400F39A09A3}"/>
              </a:ext>
            </a:extLst>
          </p:cNvPr>
          <p:cNvSpPr txBox="1"/>
          <p:nvPr/>
        </p:nvSpPr>
        <p:spPr>
          <a:xfrm>
            <a:off x="804178" y="1670539"/>
            <a:ext cx="10095145" cy="523220"/>
          </a:xfrm>
          <a:prstGeom prst="rect">
            <a:avLst/>
          </a:prstGeom>
          <a:noFill/>
        </p:spPr>
        <p:txBody>
          <a:bodyPr wrap="square">
            <a:spAutoFit/>
          </a:bodyPr>
          <a:lstStyle/>
          <a:p>
            <a:pPr algn="just"/>
            <a:r>
              <a:rPr lang="es-MX" sz="2800" b="1">
                <a:solidFill>
                  <a:srgbClr val="8E0000"/>
                </a:solidFill>
                <a:latin typeface="Montserrat" panose="00000500000000000000" pitchFamily="2" charset="0"/>
              </a:rPr>
              <a:t>Premisas:</a:t>
            </a:r>
            <a:endParaRPr lang="es-ES" sz="1600" b="1">
              <a:solidFill>
                <a:schemeClr val="tx1">
                  <a:lumMod val="75000"/>
                  <a:lumOff val="25000"/>
                </a:schemeClr>
              </a:solidFill>
              <a:latin typeface="Montserrat" panose="00000500000000000000" pitchFamily="2" charset="0"/>
            </a:endParaRPr>
          </a:p>
        </p:txBody>
      </p:sp>
      <p:sp>
        <p:nvSpPr>
          <p:cNvPr id="12" name="CuadroTexto 11">
            <a:extLst>
              <a:ext uri="{FF2B5EF4-FFF2-40B4-BE49-F238E27FC236}">
                <a16:creationId xmlns:a16="http://schemas.microsoft.com/office/drawing/2014/main" id="{AB1E4BF6-1D5A-4E6A-2B31-DC13FCE63434}"/>
              </a:ext>
            </a:extLst>
          </p:cNvPr>
          <p:cNvSpPr txBox="1"/>
          <p:nvPr/>
        </p:nvSpPr>
        <p:spPr>
          <a:xfrm>
            <a:off x="306155" y="962653"/>
            <a:ext cx="7726983" cy="1231106"/>
          </a:xfrm>
          <a:prstGeom prst="rect">
            <a:avLst/>
          </a:prstGeom>
          <a:noFill/>
        </p:spPr>
        <p:txBody>
          <a:bodyPr wrap="square" rtlCol="0">
            <a:spAutoFit/>
          </a:bodyPr>
          <a:lstStyle/>
          <a:p>
            <a:r>
              <a:rPr lang="es-MX" sz="2800" b="1">
                <a:solidFill>
                  <a:schemeClr val="accent3"/>
                </a:solidFill>
              </a:rPr>
              <a:t>1. Taller de alineación estratégica: </a:t>
            </a:r>
          </a:p>
          <a:p>
            <a:endParaRPr lang="es-MX" sz="2800">
              <a:solidFill>
                <a:schemeClr val="accent3"/>
              </a:solidFill>
            </a:endParaRPr>
          </a:p>
          <a:p>
            <a:endParaRPr lang="es-MX"/>
          </a:p>
        </p:txBody>
      </p:sp>
    </p:spTree>
    <p:extLst>
      <p:ext uri="{BB962C8B-B14F-4D97-AF65-F5344CB8AC3E}">
        <p14:creationId xmlns:p14="http://schemas.microsoft.com/office/powerpoint/2010/main" val="28199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9045A-8FA3-5C77-4277-D8F6218CF49D}"/>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EA5976A5-DABC-C4E9-D086-A7560722D29F}"/>
              </a:ext>
            </a:extLst>
          </p:cNvPr>
          <p:cNvSpPr txBox="1"/>
          <p:nvPr/>
        </p:nvSpPr>
        <p:spPr>
          <a:xfrm>
            <a:off x="420460" y="1741864"/>
            <a:ext cx="10764612" cy="4524315"/>
          </a:xfrm>
          <a:prstGeom prst="rect">
            <a:avLst/>
          </a:prstGeom>
          <a:noFill/>
        </p:spPr>
        <p:txBody>
          <a:bodyPr wrap="square" lIns="91440" tIns="45720" rIns="91440" bIns="45720" anchor="t">
            <a:spAutoFit/>
          </a:bodyPr>
          <a:lstStyle/>
          <a:p>
            <a:pPr algn="just" fontAlgn="base">
              <a:buFont typeface="+mj-lt"/>
              <a:buAutoNum type="arabicPeriod"/>
            </a:pPr>
            <a:r>
              <a:rPr lang="es-MX" sz="1800" b="1" i="0">
                <a:solidFill>
                  <a:srgbClr val="000000"/>
                </a:solidFill>
                <a:effectLst/>
                <a:latin typeface="Montserrat"/>
              </a:rPr>
              <a:t> Juntos</a:t>
            </a:r>
            <a:r>
              <a:rPr lang="es-MX" sz="1800" b="0" i="0">
                <a:solidFill>
                  <a:srgbClr val="000000"/>
                </a:solidFill>
                <a:effectLst/>
                <a:latin typeface="Montserrat"/>
              </a:rPr>
              <a:t>, a la luz del camino recorrido, definir si hay una cuarta prioridad o no y dividirse por equipos para</a:t>
            </a:r>
            <a:r>
              <a:rPr lang="es-MX">
                <a:solidFill>
                  <a:srgbClr val="000000"/>
                </a:solidFill>
                <a:latin typeface="Montserrat"/>
              </a:rPr>
              <a:t> </a:t>
            </a:r>
            <a:r>
              <a:rPr lang="es-MX" sz="1800" b="0" i="0">
                <a:solidFill>
                  <a:srgbClr val="000000"/>
                </a:solidFill>
                <a:effectLst/>
                <a:latin typeface="Montserrat"/>
              </a:rPr>
              <a:t>trabajar las prioridades​ </a:t>
            </a:r>
          </a:p>
          <a:p>
            <a:pPr algn="just" rtl="0" fontAlgn="base">
              <a:buFont typeface="+mj-lt"/>
              <a:buAutoNum type="arabicPeriod"/>
            </a:pPr>
            <a:endParaRPr lang="es-MX" sz="1800" b="0" i="0">
              <a:solidFill>
                <a:srgbClr val="000000"/>
              </a:solidFill>
              <a:effectLst/>
              <a:latin typeface="Montserrat" panose="00000500000000000000" pitchFamily="2" charset="0"/>
            </a:endParaRPr>
          </a:p>
          <a:p>
            <a:pPr marL="342900" indent="-342900" algn="just" rtl="0" fontAlgn="base">
              <a:buFont typeface="+mj-lt"/>
              <a:buAutoNum type="arabicPeriod"/>
            </a:pPr>
            <a:r>
              <a:rPr lang="es-MX" sz="1800" b="1" i="0">
                <a:solidFill>
                  <a:srgbClr val="000000"/>
                </a:solidFill>
                <a:effectLst/>
                <a:latin typeface="Montserrat" panose="00000500000000000000" pitchFamily="2" charset="0"/>
              </a:rPr>
              <a:t>Adoración</a:t>
            </a:r>
            <a:r>
              <a:rPr lang="es-MX" sz="1800" b="0" i="0">
                <a:solidFill>
                  <a:srgbClr val="000000"/>
                </a:solidFill>
                <a:effectLst/>
                <a:latin typeface="Montserrat" panose="00000500000000000000" pitchFamily="2" charset="0"/>
              </a:rPr>
              <a:t>. Profundiza en oración en lo que Dios nos invita a vivir en esa prioridad. </a:t>
            </a:r>
          </a:p>
          <a:p>
            <a:pPr marL="342900" indent="-342900" algn="just" rtl="0" fontAlgn="base">
              <a:buFont typeface="+mj-lt"/>
              <a:buAutoNum type="arabicPeriod"/>
            </a:pPr>
            <a:endParaRPr lang="es-MX" sz="1800" b="0" i="0">
              <a:solidFill>
                <a:srgbClr val="000000"/>
              </a:solidFill>
              <a:effectLst/>
              <a:latin typeface="Montserrat" panose="00000500000000000000" pitchFamily="2" charset="0"/>
            </a:endParaRPr>
          </a:p>
          <a:p>
            <a:pPr marL="342900" indent="-342900" algn="just" rtl="0" fontAlgn="base">
              <a:buFont typeface="+mj-lt"/>
              <a:buAutoNum type="arabicPeriod"/>
            </a:pPr>
            <a:r>
              <a:rPr lang="es-MX" sz="1800" b="1" i="0">
                <a:solidFill>
                  <a:srgbClr val="000000"/>
                </a:solidFill>
                <a:effectLst/>
                <a:latin typeface="Montserrat" panose="00000500000000000000" pitchFamily="2" charset="0"/>
              </a:rPr>
              <a:t>Alinear prioridades​. </a:t>
            </a:r>
          </a:p>
          <a:p>
            <a:pPr marL="800100" lvl="1" indent="-342900" algn="just" fontAlgn="base">
              <a:buFont typeface="+mj-lt"/>
              <a:buAutoNum type="arabicPeriod"/>
            </a:pPr>
            <a:r>
              <a:rPr lang="es-MX" b="0" i="0">
                <a:solidFill>
                  <a:srgbClr val="000000"/>
                </a:solidFill>
                <a:effectLst/>
                <a:latin typeface="Montserrat" panose="00000500000000000000" pitchFamily="2" charset="0"/>
              </a:rPr>
              <a:t>Trabajo en equipos. Terminada la adoración, se comparte en equipo lo que cada uno vio en su oración. </a:t>
            </a:r>
          </a:p>
          <a:p>
            <a:pPr marL="800100" lvl="1" indent="-342900" algn="just" fontAlgn="base">
              <a:buFont typeface="+mj-lt"/>
              <a:buAutoNum type="arabicPeriod"/>
            </a:pPr>
            <a:r>
              <a:rPr lang="es-MX" b="0" i="0">
                <a:solidFill>
                  <a:srgbClr val="000000"/>
                </a:solidFill>
                <a:effectLst/>
                <a:latin typeface="Montserrat" panose="00000500000000000000" pitchFamily="2" charset="0"/>
              </a:rPr>
              <a:t>Plenaria. Y posteriormente se comparte el trabajo de equipo de las prioridades para enriquecerlo entre todos y concretarlo​ </a:t>
            </a:r>
          </a:p>
          <a:p>
            <a:pPr marL="800100" lvl="1" indent="-342900" algn="just" fontAlgn="base">
              <a:buFont typeface="+mj-lt"/>
              <a:buAutoNum type="arabicPeriod"/>
            </a:pPr>
            <a:endParaRPr lang="es-MX" b="0" i="0">
              <a:solidFill>
                <a:srgbClr val="000000"/>
              </a:solidFill>
              <a:effectLst/>
              <a:latin typeface="Montserrat" panose="00000500000000000000" pitchFamily="2" charset="0"/>
            </a:endParaRPr>
          </a:p>
          <a:p>
            <a:pPr marL="342900" indent="-342900" algn="just" rtl="0" fontAlgn="base">
              <a:buFont typeface="+mj-lt"/>
              <a:buAutoNum type="arabicPeriod"/>
            </a:pPr>
            <a:r>
              <a:rPr lang="es-MX" b="1" i="0">
                <a:solidFill>
                  <a:srgbClr val="000000"/>
                </a:solidFill>
                <a:effectLst/>
                <a:latin typeface="Montserrat" panose="00000500000000000000" pitchFamily="2" charset="0"/>
              </a:rPr>
              <a:t>Alinear otros elementos </a:t>
            </a:r>
          </a:p>
          <a:p>
            <a:pPr marL="800100" lvl="1" indent="-342900" algn="just" fontAlgn="base">
              <a:buFont typeface="+mj-lt"/>
              <a:buAutoNum type="arabicPeriod"/>
            </a:pPr>
            <a:r>
              <a:rPr lang="es-MX" b="0" i="0">
                <a:solidFill>
                  <a:srgbClr val="000000"/>
                </a:solidFill>
                <a:effectLst/>
                <a:latin typeface="Montserrat" panose="00000500000000000000" pitchFamily="2" charset="0"/>
              </a:rPr>
              <a:t>Trabajo por equipos. Posteriormente se trabajan por equipos los otros elementos ​ </a:t>
            </a:r>
          </a:p>
          <a:p>
            <a:pPr marL="800100" lvl="1" indent="-342900" algn="just" fontAlgn="base">
              <a:buFont typeface="+mj-lt"/>
              <a:buAutoNum type="arabicPeriod"/>
            </a:pPr>
            <a:r>
              <a:rPr lang="es-MX" b="0" i="0">
                <a:solidFill>
                  <a:srgbClr val="000000"/>
                </a:solidFill>
                <a:effectLst/>
                <a:latin typeface="Montserrat" panose="00000500000000000000" pitchFamily="2" charset="0"/>
              </a:rPr>
              <a:t>Plenaria. Y de igual manera se presenta en plenaria y se hacen los ajustes correspondientes para concretarlo. </a:t>
            </a:r>
          </a:p>
          <a:p>
            <a:pPr marL="342900" indent="-342900" algn="ctr" rtl="0" fontAlgn="base">
              <a:buFont typeface="+mj-lt"/>
              <a:buAutoNum type="arabicPeriod"/>
            </a:pPr>
            <a:endParaRPr lang="es-MX" sz="1800" b="0" i="0">
              <a:solidFill>
                <a:srgbClr val="000000"/>
              </a:solidFill>
              <a:effectLst/>
              <a:latin typeface="Montserrat" panose="00000500000000000000" pitchFamily="2" charset="0"/>
            </a:endParaRPr>
          </a:p>
        </p:txBody>
      </p:sp>
      <p:sp>
        <p:nvSpPr>
          <p:cNvPr id="11" name="CuadroTexto 10">
            <a:extLst>
              <a:ext uri="{FF2B5EF4-FFF2-40B4-BE49-F238E27FC236}">
                <a16:creationId xmlns:a16="http://schemas.microsoft.com/office/drawing/2014/main" id="{EF778B81-D00D-434F-A770-637AB528ABB9}"/>
              </a:ext>
            </a:extLst>
          </p:cNvPr>
          <p:cNvSpPr txBox="1"/>
          <p:nvPr/>
        </p:nvSpPr>
        <p:spPr>
          <a:xfrm>
            <a:off x="224513" y="868819"/>
            <a:ext cx="8478616" cy="769441"/>
          </a:xfrm>
          <a:prstGeom prst="rect">
            <a:avLst/>
          </a:prstGeom>
          <a:noFill/>
        </p:spPr>
        <p:txBody>
          <a:bodyPr wrap="square">
            <a:spAutoFit/>
          </a:bodyPr>
          <a:lstStyle/>
          <a:p>
            <a:pPr algn="just"/>
            <a:r>
              <a:rPr lang="es-MX" sz="2800" b="1" i="0">
                <a:solidFill>
                  <a:srgbClr val="8E0000"/>
                </a:solidFill>
                <a:effectLst/>
                <a:latin typeface="Montserrat" panose="00000500000000000000" pitchFamily="2" charset="0"/>
              </a:rPr>
              <a:t>Para esta etapa tendremos 4 momentos: </a:t>
            </a:r>
          </a:p>
          <a:p>
            <a:pPr algn="just"/>
            <a:endParaRPr lang="es-ES" sz="1600" b="1">
              <a:solidFill>
                <a:schemeClr val="tx1">
                  <a:lumMod val="75000"/>
                  <a:lumOff val="25000"/>
                </a:schemeClr>
              </a:solidFill>
              <a:latin typeface="Montserrat" panose="00000500000000000000" pitchFamily="2" charset="0"/>
            </a:endParaRPr>
          </a:p>
        </p:txBody>
      </p:sp>
    </p:spTree>
    <p:extLst>
      <p:ext uri="{BB962C8B-B14F-4D97-AF65-F5344CB8AC3E}">
        <p14:creationId xmlns:p14="http://schemas.microsoft.com/office/powerpoint/2010/main" val="265684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77530-759F-9173-B291-9621FE5F70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15F31EA-2A8A-0CF5-728C-97E1A9A53614}"/>
              </a:ext>
            </a:extLst>
          </p:cNvPr>
          <p:cNvPicPr>
            <a:picLocks noChangeAspect="1"/>
          </p:cNvPicPr>
          <p:nvPr/>
        </p:nvPicPr>
        <p:blipFill>
          <a:blip r:embed="rId2"/>
          <a:stretch>
            <a:fillRect/>
          </a:stretch>
        </p:blipFill>
        <p:spPr>
          <a:xfrm>
            <a:off x="193024" y="850123"/>
            <a:ext cx="7658494" cy="3714941"/>
          </a:xfrm>
          <a:prstGeom prst="rect">
            <a:avLst/>
          </a:prstGeom>
        </p:spPr>
      </p:pic>
      <p:pic>
        <p:nvPicPr>
          <p:cNvPr id="10242" name="Picture 2" descr="Imagen que contiene Tabla&#10;&#10;El contenido generado por IA puede ser incorrecto.">
            <a:extLst>
              <a:ext uri="{FF2B5EF4-FFF2-40B4-BE49-F238E27FC236}">
                <a16:creationId xmlns:a16="http://schemas.microsoft.com/office/drawing/2014/main" id="{85251146-A8E2-66FF-E5DC-A4EA24C19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672" y="4076797"/>
            <a:ext cx="8460181" cy="193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1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71493-D06B-6DAC-5C65-3BA629C1F3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5D18E0-71C5-49D2-A55F-95DCB77B75D6}"/>
              </a:ext>
            </a:extLst>
          </p:cNvPr>
          <p:cNvSpPr/>
          <p:nvPr/>
        </p:nvSpPr>
        <p:spPr>
          <a:xfrm>
            <a:off x="393654" y="2255662"/>
            <a:ext cx="5528754" cy="3539430"/>
          </a:xfrm>
          <a:prstGeom prst="rect">
            <a:avLst/>
          </a:prstGeom>
        </p:spPr>
        <p:txBody>
          <a:bodyPr wrap="square">
            <a:spAutoFit/>
          </a:bodyPr>
          <a:lstStyle/>
          <a:p>
            <a:pPr marL="285750" indent="-285750">
              <a:buFontTx/>
              <a:buChar char="-"/>
            </a:pPr>
            <a:r>
              <a:rPr lang="es-ES" sz="2000">
                <a:latin typeface="Montserrat" panose="00000500000000000000" pitchFamily="2" charset="0"/>
              </a:rPr>
              <a:t>El acrónimo S.M.A.R.T. (por sus siglas en inglés) se utiliza para recordar las principales características que debe tener un objetivo.</a:t>
            </a:r>
          </a:p>
          <a:p>
            <a:endParaRPr lang="es-ES" sz="1000">
              <a:latin typeface="Montserrat" panose="00000500000000000000" pitchFamily="2" charset="0"/>
            </a:endParaRPr>
          </a:p>
          <a:p>
            <a:pPr marL="285750" indent="-285750">
              <a:buFontTx/>
              <a:buChar char="-"/>
            </a:pPr>
            <a:endParaRPr lang="es-ES" sz="1000">
              <a:latin typeface="Montserrat" panose="00000500000000000000" pitchFamily="2" charset="0"/>
            </a:endParaRPr>
          </a:p>
          <a:p>
            <a:pPr marL="285750" indent="-285750">
              <a:buFontTx/>
              <a:buChar char="-"/>
            </a:pPr>
            <a:r>
              <a:rPr lang="es-ES" sz="2000">
                <a:latin typeface="Montserrat" panose="00000500000000000000" pitchFamily="2" charset="0"/>
              </a:rPr>
              <a:t>Debe tener un responsable</a:t>
            </a:r>
          </a:p>
          <a:p>
            <a:pPr marL="285750" indent="-285750">
              <a:buFontTx/>
              <a:buChar char="-"/>
            </a:pPr>
            <a:endParaRPr lang="es-ES" sz="1000">
              <a:latin typeface="Montserrat" panose="00000500000000000000" pitchFamily="2" charset="0"/>
            </a:endParaRPr>
          </a:p>
          <a:p>
            <a:pPr marL="285750" indent="-285750">
              <a:buFontTx/>
              <a:buChar char="-"/>
            </a:pPr>
            <a:endParaRPr lang="es-ES" sz="400">
              <a:latin typeface="Montserrat" panose="00000500000000000000" pitchFamily="2" charset="0"/>
            </a:endParaRPr>
          </a:p>
          <a:p>
            <a:pPr marL="285750" indent="-285750">
              <a:buFontTx/>
              <a:buChar char="-"/>
            </a:pPr>
            <a:r>
              <a:rPr lang="es-ES" sz="2000">
                <a:latin typeface="Montserrat" panose="00000500000000000000" pitchFamily="2" charset="0"/>
              </a:rPr>
              <a:t>Al menos un objetivo debe poder realizarse en el corto plazo (menos de un año)</a:t>
            </a:r>
          </a:p>
          <a:p>
            <a:pPr marL="285750" indent="-285750">
              <a:buFontTx/>
              <a:buChar char="-"/>
            </a:pPr>
            <a:endParaRPr lang="es-ES" sz="1000">
              <a:latin typeface="Montserrat" panose="00000500000000000000" pitchFamily="2" charset="0"/>
            </a:endParaRPr>
          </a:p>
          <a:p>
            <a:pPr marL="285750" indent="-285750">
              <a:buFontTx/>
              <a:buChar char="-"/>
            </a:pPr>
            <a:r>
              <a:rPr lang="es-ES" sz="2000">
                <a:latin typeface="Montserrat" panose="00000500000000000000" pitchFamily="2" charset="0"/>
              </a:rPr>
              <a:t>El enfoque debe ser en pocos objetivos</a:t>
            </a:r>
          </a:p>
        </p:txBody>
      </p:sp>
      <p:pic>
        <p:nvPicPr>
          <p:cNvPr id="3" name="Imagen 2">
            <a:extLst>
              <a:ext uri="{FF2B5EF4-FFF2-40B4-BE49-F238E27FC236}">
                <a16:creationId xmlns:a16="http://schemas.microsoft.com/office/drawing/2014/main" id="{0C6E74F8-591A-5574-1833-AA9D644AE899}"/>
              </a:ext>
            </a:extLst>
          </p:cNvPr>
          <p:cNvPicPr>
            <a:picLocks noChangeAspect="1"/>
          </p:cNvPicPr>
          <p:nvPr/>
        </p:nvPicPr>
        <p:blipFill>
          <a:blip r:embed="rId3"/>
          <a:stretch>
            <a:fillRect/>
          </a:stretch>
        </p:blipFill>
        <p:spPr>
          <a:xfrm>
            <a:off x="6857937" y="1750094"/>
            <a:ext cx="4598177" cy="1878301"/>
          </a:xfrm>
          <a:prstGeom prst="rect">
            <a:avLst/>
          </a:prstGeom>
        </p:spPr>
      </p:pic>
      <p:pic>
        <p:nvPicPr>
          <p:cNvPr id="4" name="Imagen 3">
            <a:extLst>
              <a:ext uri="{FF2B5EF4-FFF2-40B4-BE49-F238E27FC236}">
                <a16:creationId xmlns:a16="http://schemas.microsoft.com/office/drawing/2014/main" id="{0980BCF4-32D5-E7FC-F131-A93B9F5355DA}"/>
              </a:ext>
            </a:extLst>
          </p:cNvPr>
          <p:cNvPicPr>
            <a:picLocks noChangeAspect="1"/>
          </p:cNvPicPr>
          <p:nvPr/>
        </p:nvPicPr>
        <p:blipFill>
          <a:blip r:embed="rId4"/>
          <a:stretch>
            <a:fillRect/>
          </a:stretch>
        </p:blipFill>
        <p:spPr>
          <a:xfrm>
            <a:off x="6857937" y="4039541"/>
            <a:ext cx="4584914" cy="1537693"/>
          </a:xfrm>
          <a:prstGeom prst="rect">
            <a:avLst/>
          </a:prstGeom>
        </p:spPr>
      </p:pic>
      <p:sp>
        <p:nvSpPr>
          <p:cNvPr id="5" name="TextBox 12">
            <a:extLst>
              <a:ext uri="{FF2B5EF4-FFF2-40B4-BE49-F238E27FC236}">
                <a16:creationId xmlns:a16="http://schemas.microsoft.com/office/drawing/2014/main" id="{4DA14539-71E6-8776-3E71-943794AA468C}"/>
              </a:ext>
            </a:extLst>
          </p:cNvPr>
          <p:cNvSpPr txBox="1"/>
          <p:nvPr/>
        </p:nvSpPr>
        <p:spPr>
          <a:xfrm>
            <a:off x="479356" y="1216796"/>
            <a:ext cx="4587126" cy="800219"/>
          </a:xfrm>
          <a:prstGeom prst="rect">
            <a:avLst/>
          </a:prstGeom>
          <a:noFill/>
        </p:spPr>
        <p:txBody>
          <a:bodyPr wrap="square" rtlCol="0">
            <a:spAutoFit/>
          </a:bodyPr>
          <a:lstStyle/>
          <a:p>
            <a:r>
              <a:rPr lang="es-MX" sz="2300" b="1">
                <a:solidFill>
                  <a:schemeClr val="accent3"/>
                </a:solidFill>
                <a:latin typeface="Montserrat" panose="00000500000000000000" pitchFamily="2" charset="0"/>
              </a:rPr>
              <a:t>Reglas para definir un Objetivo</a:t>
            </a:r>
          </a:p>
        </p:txBody>
      </p:sp>
    </p:spTree>
    <p:extLst>
      <p:ext uri="{BB962C8B-B14F-4D97-AF65-F5344CB8AC3E}">
        <p14:creationId xmlns:p14="http://schemas.microsoft.com/office/powerpoint/2010/main" val="6156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9D36-27D4-EAF4-3B90-D09DC2470CB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D0A15C11-548D-AF55-5B61-7410B5635184}"/>
              </a:ext>
            </a:extLst>
          </p:cNvPr>
          <p:cNvSpPr txBox="1"/>
          <p:nvPr/>
        </p:nvSpPr>
        <p:spPr>
          <a:xfrm>
            <a:off x="1355271" y="2736502"/>
            <a:ext cx="9976757" cy="954107"/>
          </a:xfrm>
          <a:prstGeom prst="rect">
            <a:avLst/>
          </a:prstGeom>
          <a:noFill/>
        </p:spPr>
        <p:txBody>
          <a:bodyPr wrap="square" lIns="91440" tIns="45720" rIns="91440" bIns="45720" anchor="t">
            <a:spAutoFit/>
          </a:bodyPr>
          <a:lstStyle/>
          <a:p>
            <a:pPr algn="ctr"/>
            <a:r>
              <a:rPr lang="es-MX" sz="2800" b="1">
                <a:solidFill>
                  <a:srgbClr val="000000"/>
                </a:solidFill>
                <a:latin typeface="Montserrat"/>
              </a:rPr>
              <a:t>Antes de la adoración... </a:t>
            </a:r>
            <a:endParaRPr lang="es-MX" sz="2800" b="0" i="0" u="none" strike="noStrike" baseline="0">
              <a:solidFill>
                <a:srgbClr val="000000"/>
              </a:solidFill>
              <a:latin typeface="Montserrat"/>
            </a:endParaRPr>
          </a:p>
          <a:p>
            <a:pPr algn="ctr"/>
            <a:r>
              <a:rPr lang="es-MX" sz="2800" b="0" i="0" u="none" strike="noStrike" baseline="0">
                <a:solidFill>
                  <a:srgbClr val="000000"/>
                </a:solidFill>
                <a:latin typeface="Montserrat"/>
              </a:rPr>
              <a:t>¿</a:t>
            </a:r>
            <a:r>
              <a:rPr lang="es-MX" sz="2800">
                <a:solidFill>
                  <a:srgbClr val="000000"/>
                </a:solidFill>
                <a:latin typeface="Montserrat"/>
              </a:rPr>
              <a:t>Hay una cuarta prioridad</a:t>
            </a:r>
            <a:r>
              <a:rPr lang="es-MX" sz="2800" b="0" i="0" u="none" strike="noStrike" baseline="0">
                <a:solidFill>
                  <a:srgbClr val="000000"/>
                </a:solidFill>
                <a:latin typeface="Montserrat"/>
              </a:rPr>
              <a:t> </a:t>
            </a:r>
            <a:r>
              <a:rPr lang="es-MX" sz="2800">
                <a:solidFill>
                  <a:srgbClr val="000000"/>
                </a:solidFill>
                <a:latin typeface="Montserrat"/>
              </a:rPr>
              <a:t>en nuestra localidad? </a:t>
            </a:r>
            <a:endParaRPr lang="es-MX">
              <a:latin typeface="Montserrat"/>
            </a:endParaRPr>
          </a:p>
        </p:txBody>
      </p:sp>
    </p:spTree>
    <p:extLst>
      <p:ext uri="{BB962C8B-B14F-4D97-AF65-F5344CB8AC3E}">
        <p14:creationId xmlns:p14="http://schemas.microsoft.com/office/powerpoint/2010/main" val="423885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2E54F-A6D6-A454-F934-57C95FE1F910}"/>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76F01FE-255D-819C-00ED-61B34FA88B4E}"/>
              </a:ext>
            </a:extLst>
          </p:cNvPr>
          <p:cNvPicPr>
            <a:picLocks noChangeAspect="1"/>
          </p:cNvPicPr>
          <p:nvPr/>
        </p:nvPicPr>
        <p:blipFill>
          <a:blip r:embed="rId2"/>
          <a:stretch>
            <a:fillRect/>
          </a:stretch>
        </p:blipFill>
        <p:spPr>
          <a:xfrm>
            <a:off x="6074155" y="711304"/>
            <a:ext cx="6117844" cy="5655864"/>
          </a:xfrm>
          <a:prstGeom prst="rect">
            <a:avLst/>
          </a:prstGeom>
        </p:spPr>
      </p:pic>
      <p:sp>
        <p:nvSpPr>
          <p:cNvPr id="3" name="Marcador de contenido 3">
            <a:extLst>
              <a:ext uri="{FF2B5EF4-FFF2-40B4-BE49-F238E27FC236}">
                <a16:creationId xmlns:a16="http://schemas.microsoft.com/office/drawing/2014/main" id="{5CB9E5AB-8EC5-065D-D160-D64685EDC074}"/>
              </a:ext>
            </a:extLst>
          </p:cNvPr>
          <p:cNvSpPr txBox="1">
            <a:spLocks/>
          </p:cNvSpPr>
          <p:nvPr/>
        </p:nvSpPr>
        <p:spPr>
          <a:xfrm>
            <a:off x="-326570" y="2340529"/>
            <a:ext cx="7709482" cy="16346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6600" b="1" i="0" u="none" strike="noStrike" kern="1200" cap="none" spc="0" normalizeH="0" baseline="0" noProof="0">
                <a:ln>
                  <a:noFill/>
                </a:ln>
                <a:solidFill>
                  <a:srgbClr val="91152B"/>
                </a:solidFill>
                <a:effectLst/>
                <a:uLnTx/>
                <a:uFillTx/>
                <a:latin typeface="Aptos Display" panose="020B0004020202020204" pitchFamily="34" charset="0"/>
                <a:ea typeface="Calibri" panose="020F0502020204030204"/>
                <a:cs typeface="Calibri" panose="020F0502020204030204"/>
              </a:rPr>
              <a:t>Actuar</a:t>
            </a:r>
          </a:p>
        </p:txBody>
      </p:sp>
      <p:sp>
        <p:nvSpPr>
          <p:cNvPr id="4" name="CuadroTexto 3">
            <a:extLst>
              <a:ext uri="{FF2B5EF4-FFF2-40B4-BE49-F238E27FC236}">
                <a16:creationId xmlns:a16="http://schemas.microsoft.com/office/drawing/2014/main" id="{2EAD129D-E133-323C-B50C-618E36864F64}"/>
              </a:ext>
            </a:extLst>
          </p:cNvPr>
          <p:cNvSpPr txBox="1"/>
          <p:nvPr/>
        </p:nvSpPr>
        <p:spPr>
          <a:xfrm>
            <a:off x="1247818" y="3652056"/>
            <a:ext cx="4826337" cy="646331"/>
          </a:xfrm>
          <a:prstGeom prst="rect">
            <a:avLst/>
          </a:prstGeom>
          <a:noFill/>
        </p:spPr>
        <p:txBody>
          <a:bodyPr wrap="square">
            <a:spAutoFit/>
          </a:bodyPr>
          <a:lstStyle/>
          <a:p>
            <a:pPr algn="ctr"/>
            <a:r>
              <a:rPr lang="es-MX" i="1"/>
              <a:t>“Id por todo el mundo y predicad el Evangelio” </a:t>
            </a:r>
          </a:p>
          <a:p>
            <a:pPr algn="ctr"/>
            <a:r>
              <a:rPr lang="es-MX" i="1"/>
              <a:t>Mt 16,15</a:t>
            </a:r>
          </a:p>
        </p:txBody>
      </p:sp>
    </p:spTree>
    <p:extLst>
      <p:ext uri="{BB962C8B-B14F-4D97-AF65-F5344CB8AC3E}">
        <p14:creationId xmlns:p14="http://schemas.microsoft.com/office/powerpoint/2010/main" val="288457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B6C6F-4247-20A2-4986-E37A646BFFE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BD295E9-D321-ED8F-1DE8-E5549546613C}"/>
              </a:ext>
            </a:extLst>
          </p:cNvPr>
          <p:cNvSpPr txBox="1"/>
          <p:nvPr/>
        </p:nvSpPr>
        <p:spPr>
          <a:xfrm>
            <a:off x="3201360" y="1447628"/>
            <a:ext cx="8408254" cy="483209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s-MX" sz="2800" b="1">
                <a:latin typeface="Montserrat"/>
              </a:rPr>
              <a:t>Una comisión que haga ajustes finales al documento: lo enviará a los participantes para validarlo y al CDT para aprobación.</a:t>
            </a:r>
          </a:p>
          <a:p>
            <a:pPr marL="285750" indent="-285750">
              <a:buFont typeface="Wingdings" panose="05000000000000000000" pitchFamily="2" charset="2"/>
              <a:buChar char="§"/>
            </a:pPr>
            <a:endParaRPr lang="es-MX" sz="2800" b="1">
              <a:latin typeface="Montserrat" panose="00000500000000000000" pitchFamily="2" charset="0"/>
            </a:endParaRPr>
          </a:p>
          <a:p>
            <a:pPr marL="285750" indent="-285750">
              <a:buFont typeface="Wingdings" panose="05000000000000000000" pitchFamily="2" charset="2"/>
              <a:buChar char="§"/>
            </a:pPr>
            <a:r>
              <a:rPr lang="es-MX" sz="2800" b="1">
                <a:latin typeface="Montserrat"/>
              </a:rPr>
              <a:t>Elaboración de los planes estratégicos y operativos de las secciones. </a:t>
            </a:r>
          </a:p>
          <a:p>
            <a:endParaRPr lang="es-MX" sz="2800" b="1">
              <a:latin typeface="Montserrat" panose="00000500000000000000" pitchFamily="2" charset="0"/>
            </a:endParaRPr>
          </a:p>
          <a:p>
            <a:pPr marL="285750" indent="-285750">
              <a:buFont typeface="Wingdings" panose="05000000000000000000" pitchFamily="2" charset="2"/>
              <a:buChar char="§"/>
            </a:pPr>
            <a:r>
              <a:rPr lang="es-MX" sz="2800" b="1">
                <a:latin typeface="Montserrat"/>
              </a:rPr>
              <a:t>Calendario común para toda la localidad.  </a:t>
            </a:r>
          </a:p>
          <a:p>
            <a:pPr marL="285750" indent="-285750">
              <a:buFont typeface="Wingdings" panose="05000000000000000000" pitchFamily="2" charset="2"/>
              <a:buChar char="§"/>
            </a:pPr>
            <a:endParaRPr lang="es-MX" sz="2800" b="1">
              <a:latin typeface="Montserrat" panose="00000500000000000000" pitchFamily="2" charset="0"/>
            </a:endParaRPr>
          </a:p>
          <a:p>
            <a:pPr marL="285750" indent="-285750">
              <a:buFont typeface="Wingdings" panose="05000000000000000000" pitchFamily="2" charset="2"/>
              <a:buChar char="§"/>
            </a:pPr>
            <a:r>
              <a:rPr lang="es-MX" sz="2800" b="1">
                <a:latin typeface="Montserrat"/>
              </a:rPr>
              <a:t>Comunicarlo a todos los miembros de la localidad. </a:t>
            </a:r>
          </a:p>
        </p:txBody>
      </p:sp>
      <p:pic>
        <p:nvPicPr>
          <p:cNvPr id="3" name="Gráfico 2" descr="Calendario con relleno sólido">
            <a:extLst>
              <a:ext uri="{FF2B5EF4-FFF2-40B4-BE49-F238E27FC236}">
                <a16:creationId xmlns:a16="http://schemas.microsoft.com/office/drawing/2014/main" id="{8CC26D8B-2316-EAD5-9AB1-1FD2A1CB8C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7438" y="4011383"/>
            <a:ext cx="1020616" cy="914400"/>
          </a:xfrm>
          <a:prstGeom prst="rect">
            <a:avLst/>
          </a:prstGeom>
        </p:spPr>
      </p:pic>
      <p:pic>
        <p:nvPicPr>
          <p:cNvPr id="4" name="Gráfico 3" descr="Cuaderno de estrategias con relleno sólido">
            <a:extLst>
              <a:ext uri="{FF2B5EF4-FFF2-40B4-BE49-F238E27FC236}">
                <a16:creationId xmlns:a16="http://schemas.microsoft.com/office/drawing/2014/main" id="{CBB69593-5D71-780E-273D-A362F24321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7438" y="2806312"/>
            <a:ext cx="1020616" cy="914400"/>
          </a:xfrm>
          <a:prstGeom prst="rect">
            <a:avLst/>
          </a:prstGeom>
        </p:spPr>
      </p:pic>
      <p:pic>
        <p:nvPicPr>
          <p:cNvPr id="5" name="Gráfico 4" descr="Marketing con relleno sólido">
            <a:extLst>
              <a:ext uri="{FF2B5EF4-FFF2-40B4-BE49-F238E27FC236}">
                <a16:creationId xmlns:a16="http://schemas.microsoft.com/office/drawing/2014/main" id="{1D847E63-A8E2-60F0-E60E-71F624EA09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7438" y="5216454"/>
            <a:ext cx="1020616" cy="914400"/>
          </a:xfrm>
          <a:prstGeom prst="rect">
            <a:avLst/>
          </a:prstGeom>
        </p:spPr>
      </p:pic>
      <p:sp>
        <p:nvSpPr>
          <p:cNvPr id="6" name="TextBox 12">
            <a:extLst>
              <a:ext uri="{FF2B5EF4-FFF2-40B4-BE49-F238E27FC236}">
                <a16:creationId xmlns:a16="http://schemas.microsoft.com/office/drawing/2014/main" id="{D1E0112E-91B6-869F-D263-337CF2FE17EE}"/>
              </a:ext>
            </a:extLst>
          </p:cNvPr>
          <p:cNvSpPr txBox="1"/>
          <p:nvPr/>
        </p:nvSpPr>
        <p:spPr>
          <a:xfrm>
            <a:off x="374425" y="840627"/>
            <a:ext cx="5119964" cy="461665"/>
          </a:xfrm>
          <a:prstGeom prst="rect">
            <a:avLst/>
          </a:prstGeom>
          <a:noFill/>
        </p:spPr>
        <p:txBody>
          <a:bodyPr wrap="square" rtlCol="0">
            <a:spAutoFit/>
          </a:bodyPr>
          <a:lstStyle/>
          <a:p>
            <a:r>
              <a:rPr lang="es-MX" sz="2300" b="1">
                <a:solidFill>
                  <a:schemeClr val="accent3"/>
                </a:solidFill>
                <a:latin typeface="Montserrat" panose="00000500000000000000" pitchFamily="2" charset="0"/>
              </a:rPr>
              <a:t>Siguientes pasos</a:t>
            </a:r>
          </a:p>
        </p:txBody>
      </p:sp>
      <p:pic>
        <p:nvPicPr>
          <p:cNvPr id="7" name="Gráfico 6" descr="Documento con relleno sólido">
            <a:extLst>
              <a:ext uri="{FF2B5EF4-FFF2-40B4-BE49-F238E27FC236}">
                <a16:creationId xmlns:a16="http://schemas.microsoft.com/office/drawing/2014/main" id="{2C8985C5-4327-CED3-1E0D-79208965CB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63362" y="1592963"/>
            <a:ext cx="1020616" cy="914400"/>
          </a:xfrm>
          <a:prstGeom prst="rect">
            <a:avLst/>
          </a:prstGeom>
        </p:spPr>
      </p:pic>
    </p:spTree>
    <p:extLst>
      <p:ext uri="{BB962C8B-B14F-4D97-AF65-F5344CB8AC3E}">
        <p14:creationId xmlns:p14="http://schemas.microsoft.com/office/powerpoint/2010/main" val="428462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E57B3-76B8-26DE-020D-6BBE69854B3D}"/>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9DF957F7-DCB5-8A2C-AF18-9911C3C1D16D}"/>
              </a:ext>
            </a:extLst>
          </p:cNvPr>
          <p:cNvSpPr txBox="1"/>
          <p:nvPr/>
        </p:nvSpPr>
        <p:spPr>
          <a:xfrm>
            <a:off x="588357" y="895533"/>
            <a:ext cx="4587126" cy="461665"/>
          </a:xfrm>
          <a:prstGeom prst="rect">
            <a:avLst/>
          </a:prstGeom>
          <a:noFill/>
        </p:spPr>
        <p:txBody>
          <a:bodyPr wrap="square" rtlCol="0">
            <a:spAutoFit/>
          </a:bodyPr>
          <a:lstStyle/>
          <a:p>
            <a:r>
              <a:rPr lang="es-MX" sz="2300" b="1">
                <a:solidFill>
                  <a:schemeClr val="accent3"/>
                </a:solidFill>
                <a:latin typeface="+mj-lt"/>
              </a:rPr>
              <a:t>El Reto de la Ejecución</a:t>
            </a:r>
          </a:p>
        </p:txBody>
      </p:sp>
      <p:pic>
        <p:nvPicPr>
          <p:cNvPr id="3" name="Imagen 4" descr="blue-spinning-whirlwind-hi.png">
            <a:extLst>
              <a:ext uri="{FF2B5EF4-FFF2-40B4-BE49-F238E27FC236}">
                <a16:creationId xmlns:a16="http://schemas.microsoft.com/office/drawing/2014/main" id="{E4CF4ADB-80B9-A18C-AD7F-6DEEE4D7A17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20029" y="1455296"/>
            <a:ext cx="3161421" cy="2355259"/>
          </a:xfrm>
          <a:prstGeom prst="rect">
            <a:avLst/>
          </a:prstGeom>
        </p:spPr>
      </p:pic>
      <p:sp>
        <p:nvSpPr>
          <p:cNvPr id="4" name="CuadroTexto 6">
            <a:extLst>
              <a:ext uri="{FF2B5EF4-FFF2-40B4-BE49-F238E27FC236}">
                <a16:creationId xmlns:a16="http://schemas.microsoft.com/office/drawing/2014/main" id="{32244332-0CEF-26EF-A06D-0E3065057ED6}"/>
              </a:ext>
            </a:extLst>
          </p:cNvPr>
          <p:cNvSpPr txBox="1"/>
          <p:nvPr/>
        </p:nvSpPr>
        <p:spPr>
          <a:xfrm>
            <a:off x="6912514" y="1848435"/>
            <a:ext cx="2664296" cy="919401"/>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2800">
                <a:latin typeface="Candara" panose="020E0502030303020204" pitchFamily="34" charset="0"/>
              </a:rPr>
              <a:t>Objetivos</a:t>
            </a:r>
            <a:endParaRPr lang="es-MX" sz="2000">
              <a:latin typeface="Candara" panose="020E0502030303020204" pitchFamily="34" charset="0"/>
            </a:endParaRPr>
          </a:p>
          <a:p>
            <a:pPr algn="ctr"/>
            <a:r>
              <a:rPr lang="es-MX" sz="2000">
                <a:latin typeface="Candara" panose="020E0502030303020204" pitchFamily="34" charset="0"/>
              </a:rPr>
              <a:t>Nuevas Actividades</a:t>
            </a:r>
          </a:p>
        </p:txBody>
      </p:sp>
      <p:sp>
        <p:nvSpPr>
          <p:cNvPr id="5" name="CuadroTexto 7">
            <a:extLst>
              <a:ext uri="{FF2B5EF4-FFF2-40B4-BE49-F238E27FC236}">
                <a16:creationId xmlns:a16="http://schemas.microsoft.com/office/drawing/2014/main" id="{9F5FF49E-F524-CF06-27BF-57D0B47F8967}"/>
              </a:ext>
            </a:extLst>
          </p:cNvPr>
          <p:cNvSpPr txBox="1"/>
          <p:nvPr/>
        </p:nvSpPr>
        <p:spPr>
          <a:xfrm>
            <a:off x="2957310" y="3810555"/>
            <a:ext cx="2160240" cy="1323439"/>
          </a:xfrm>
          <a:prstGeom prst="rect">
            <a:avLst/>
          </a:prstGeom>
          <a:noFill/>
        </p:spPr>
        <p:txBody>
          <a:bodyPr wrap="square" rtlCol="0">
            <a:spAutoFit/>
          </a:bodyPr>
          <a:lstStyle/>
          <a:p>
            <a:pPr algn="ctr"/>
            <a:r>
              <a:rPr lang="es-MX" sz="2400" b="1">
                <a:latin typeface="+mj-lt"/>
              </a:rPr>
              <a:t>URGENTE</a:t>
            </a:r>
          </a:p>
          <a:p>
            <a:pPr algn="ctr"/>
            <a:r>
              <a:rPr lang="es-MX" sz="1600">
                <a:latin typeface="+mj-lt"/>
              </a:rPr>
              <a:t>(Actúa en ti)</a:t>
            </a:r>
          </a:p>
          <a:p>
            <a:pPr algn="ctr"/>
            <a:endParaRPr lang="es-MX" sz="2000">
              <a:latin typeface="+mj-lt"/>
            </a:endParaRPr>
          </a:p>
          <a:p>
            <a:pPr algn="ctr"/>
            <a:r>
              <a:rPr lang="es-MX" sz="2000">
                <a:latin typeface="+mj-lt"/>
              </a:rPr>
              <a:t>Trabajo Diario</a:t>
            </a:r>
          </a:p>
        </p:txBody>
      </p:sp>
      <p:sp>
        <p:nvSpPr>
          <p:cNvPr id="6" name="CuadroTexto 8">
            <a:extLst>
              <a:ext uri="{FF2B5EF4-FFF2-40B4-BE49-F238E27FC236}">
                <a16:creationId xmlns:a16="http://schemas.microsoft.com/office/drawing/2014/main" id="{643845B8-C02A-AB8F-A486-E621C83AE8C3}"/>
              </a:ext>
            </a:extLst>
          </p:cNvPr>
          <p:cNvSpPr txBox="1"/>
          <p:nvPr/>
        </p:nvSpPr>
        <p:spPr>
          <a:xfrm>
            <a:off x="6823628" y="3810555"/>
            <a:ext cx="2753182" cy="1323439"/>
          </a:xfrm>
          <a:prstGeom prst="rect">
            <a:avLst/>
          </a:prstGeom>
          <a:noFill/>
        </p:spPr>
        <p:txBody>
          <a:bodyPr wrap="square" rtlCol="0">
            <a:spAutoFit/>
          </a:bodyPr>
          <a:lstStyle/>
          <a:p>
            <a:pPr algn="ctr"/>
            <a:r>
              <a:rPr lang="es-MX" sz="2400" b="1">
                <a:latin typeface="+mj-lt"/>
              </a:rPr>
              <a:t>IMPORTANTE</a:t>
            </a:r>
          </a:p>
          <a:p>
            <a:pPr algn="ctr"/>
            <a:r>
              <a:rPr lang="es-MX" sz="1600">
                <a:latin typeface="+mj-lt"/>
              </a:rPr>
              <a:t>(Tú actuas en ella)</a:t>
            </a:r>
          </a:p>
          <a:p>
            <a:pPr algn="ctr"/>
            <a:endParaRPr lang="es-MX" sz="2000">
              <a:latin typeface="+mj-lt"/>
            </a:endParaRPr>
          </a:p>
          <a:p>
            <a:pPr algn="ctr"/>
            <a:r>
              <a:rPr lang="es-MX" sz="2000">
                <a:latin typeface="+mj-lt"/>
              </a:rPr>
              <a:t>Nuevas Actividades</a:t>
            </a:r>
          </a:p>
        </p:txBody>
      </p:sp>
      <p:sp>
        <p:nvSpPr>
          <p:cNvPr id="7" name="Flecha derecha 9">
            <a:extLst>
              <a:ext uri="{FF2B5EF4-FFF2-40B4-BE49-F238E27FC236}">
                <a16:creationId xmlns:a16="http://schemas.microsoft.com/office/drawing/2014/main" id="{100F23EF-E331-871A-8319-D0D58DE3358C}"/>
              </a:ext>
            </a:extLst>
          </p:cNvPr>
          <p:cNvSpPr/>
          <p:nvPr/>
        </p:nvSpPr>
        <p:spPr>
          <a:xfrm>
            <a:off x="5688378" y="2103365"/>
            <a:ext cx="360040" cy="360040"/>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atin typeface="Candara" panose="020E0502030303020204" pitchFamily="34" charset="0"/>
            </a:endParaRPr>
          </a:p>
        </p:txBody>
      </p:sp>
      <p:sp>
        <p:nvSpPr>
          <p:cNvPr id="8" name="Flecha izquierda 10">
            <a:extLst>
              <a:ext uri="{FF2B5EF4-FFF2-40B4-BE49-F238E27FC236}">
                <a16:creationId xmlns:a16="http://schemas.microsoft.com/office/drawing/2014/main" id="{9E101A3C-CB34-2C08-251F-580060627FF8}"/>
              </a:ext>
            </a:extLst>
          </p:cNvPr>
          <p:cNvSpPr/>
          <p:nvPr/>
        </p:nvSpPr>
        <p:spPr>
          <a:xfrm>
            <a:off x="6336450" y="2103365"/>
            <a:ext cx="360040" cy="360040"/>
          </a:xfrm>
          <a:prstGeom prst="leftArrow">
            <a:avLst/>
          </a:prstGeom>
          <a:solidFill>
            <a:srgbClr val="953735"/>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atin typeface="Candara" panose="020E0502030303020204" pitchFamily="34" charset="0"/>
            </a:endParaRPr>
          </a:p>
        </p:txBody>
      </p:sp>
      <p:sp>
        <p:nvSpPr>
          <p:cNvPr id="9" name="Marcador de texto 2">
            <a:extLst>
              <a:ext uri="{FF2B5EF4-FFF2-40B4-BE49-F238E27FC236}">
                <a16:creationId xmlns:a16="http://schemas.microsoft.com/office/drawing/2014/main" id="{14339FAB-B899-4995-ACA5-B643F967169F}"/>
              </a:ext>
            </a:extLst>
          </p:cNvPr>
          <p:cNvSpPr txBox="1">
            <a:spLocks/>
          </p:cNvSpPr>
          <p:nvPr/>
        </p:nvSpPr>
        <p:spPr>
          <a:xfrm>
            <a:off x="2664768" y="5658163"/>
            <a:ext cx="6862464" cy="8908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s-ES" sz="2000" b="1" i="1">
                <a:latin typeface="+mj-lt"/>
              </a:rPr>
              <a:t>“El verdadero enemigo de la ejecución es tu trabajo diario”</a:t>
            </a:r>
          </a:p>
        </p:txBody>
      </p:sp>
    </p:spTree>
    <p:extLst>
      <p:ext uri="{BB962C8B-B14F-4D97-AF65-F5344CB8AC3E}">
        <p14:creationId xmlns:p14="http://schemas.microsoft.com/office/powerpoint/2010/main" val="15347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ADC0F-4E29-AECD-3683-BE378941D76C}"/>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ECB75E62-025F-0C3D-7EA4-385FC683531A}"/>
              </a:ext>
            </a:extLst>
          </p:cNvPr>
          <p:cNvSpPr txBox="1"/>
          <p:nvPr/>
        </p:nvSpPr>
        <p:spPr>
          <a:xfrm>
            <a:off x="3041045" y="1050314"/>
            <a:ext cx="8062384" cy="1061829"/>
          </a:xfrm>
          <a:prstGeom prst="rect">
            <a:avLst/>
          </a:prstGeom>
          <a:noFill/>
        </p:spPr>
        <p:txBody>
          <a:bodyPr wrap="square" lIns="91440" tIns="45720" rIns="91440" bIns="45720" rtlCol="0" anchor="t">
            <a:spAutoFit/>
          </a:bodyPr>
          <a:lstStyle/>
          <a:p>
            <a:r>
              <a:rPr lang="es-MX" sz="4000" b="1">
                <a:solidFill>
                  <a:srgbClr val="8E0000"/>
                </a:solidFill>
                <a:latin typeface="Montserrat" panose="00000500000000000000" pitchFamily="2" charset="0"/>
              </a:rPr>
              <a:t>Evaluación y seguimiento </a:t>
            </a:r>
            <a:endParaRPr lang="es-ES">
              <a:latin typeface="Montserrat" panose="00000500000000000000" pitchFamily="2" charset="0"/>
            </a:endParaRPr>
          </a:p>
          <a:p>
            <a:endParaRPr lang="es-MX" sz="2300" b="1">
              <a:solidFill>
                <a:schemeClr val="accent3"/>
              </a:solidFill>
              <a:latin typeface="Montserrat" panose="00000500000000000000" pitchFamily="2" charset="0"/>
            </a:endParaRPr>
          </a:p>
        </p:txBody>
      </p:sp>
      <p:sp>
        <p:nvSpPr>
          <p:cNvPr id="3" name="CuadroTexto 2">
            <a:extLst>
              <a:ext uri="{FF2B5EF4-FFF2-40B4-BE49-F238E27FC236}">
                <a16:creationId xmlns:a16="http://schemas.microsoft.com/office/drawing/2014/main" id="{91BD0AD5-0BA1-08E7-D312-3DFED0D19EC8}"/>
              </a:ext>
            </a:extLst>
          </p:cNvPr>
          <p:cNvSpPr txBox="1"/>
          <p:nvPr/>
        </p:nvSpPr>
        <p:spPr>
          <a:xfrm>
            <a:off x="3041045" y="2672474"/>
            <a:ext cx="7241066" cy="1815882"/>
          </a:xfrm>
          <a:prstGeom prst="rect">
            <a:avLst/>
          </a:prstGeom>
          <a:noFill/>
        </p:spPr>
        <p:txBody>
          <a:bodyPr wrap="square" rtlCol="0">
            <a:spAutoFit/>
          </a:bodyPr>
          <a:lstStyle/>
          <a:p>
            <a:r>
              <a:rPr lang="es-MX" sz="2800" b="1">
                <a:latin typeface="Montserrat" panose="00000500000000000000" pitchFamily="2" charset="0"/>
              </a:rPr>
              <a:t>Reuniones periódicas de la localidad</a:t>
            </a:r>
          </a:p>
          <a:p>
            <a:endParaRPr lang="es-MX" sz="2800" b="1">
              <a:latin typeface="Montserrat" panose="00000500000000000000" pitchFamily="2" charset="0"/>
            </a:endParaRPr>
          </a:p>
          <a:p>
            <a:endParaRPr lang="es-MX" sz="2800" b="1">
              <a:latin typeface="Montserrat" panose="00000500000000000000" pitchFamily="2" charset="0"/>
            </a:endParaRPr>
          </a:p>
          <a:p>
            <a:r>
              <a:rPr lang="es-MX" sz="2800" b="1">
                <a:latin typeface="Montserrat" panose="00000500000000000000" pitchFamily="2" charset="0"/>
              </a:rPr>
              <a:t>Informes</a:t>
            </a:r>
          </a:p>
        </p:txBody>
      </p:sp>
      <p:pic>
        <p:nvPicPr>
          <p:cNvPr id="4" name="Gráfico 3" descr="Reunión con relleno sólido">
            <a:extLst>
              <a:ext uri="{FF2B5EF4-FFF2-40B4-BE49-F238E27FC236}">
                <a16:creationId xmlns:a16="http://schemas.microsoft.com/office/drawing/2014/main" id="{5090050A-F5D0-4737-292D-C92163FABA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0679" y="2358025"/>
            <a:ext cx="914400" cy="914400"/>
          </a:xfrm>
          <a:prstGeom prst="rect">
            <a:avLst/>
          </a:prstGeom>
        </p:spPr>
      </p:pic>
      <p:pic>
        <p:nvPicPr>
          <p:cNvPr id="5" name="Gráfico 4" descr="Documento con relleno sólido">
            <a:extLst>
              <a:ext uri="{FF2B5EF4-FFF2-40B4-BE49-F238E27FC236}">
                <a16:creationId xmlns:a16="http://schemas.microsoft.com/office/drawing/2014/main" id="{514C81E5-C929-9521-571B-A8C6569493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30679" y="3679520"/>
            <a:ext cx="914400" cy="914400"/>
          </a:xfrm>
          <a:prstGeom prst="rect">
            <a:avLst/>
          </a:prstGeom>
        </p:spPr>
      </p:pic>
    </p:spTree>
    <p:extLst>
      <p:ext uri="{BB962C8B-B14F-4D97-AF65-F5344CB8AC3E}">
        <p14:creationId xmlns:p14="http://schemas.microsoft.com/office/powerpoint/2010/main" val="195298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5BD3B-7661-23DC-E233-55DC379A3A25}"/>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B3CE41B2-EC9F-DDFC-6DBB-BD9C3FDD77E3}"/>
              </a:ext>
            </a:extLst>
          </p:cNvPr>
          <p:cNvSpPr txBox="1"/>
          <p:nvPr/>
        </p:nvSpPr>
        <p:spPr>
          <a:xfrm>
            <a:off x="3041045" y="1050314"/>
            <a:ext cx="8062384" cy="1061829"/>
          </a:xfrm>
          <a:prstGeom prst="rect">
            <a:avLst/>
          </a:prstGeom>
          <a:noFill/>
        </p:spPr>
        <p:txBody>
          <a:bodyPr wrap="square" lIns="91440" tIns="45720" rIns="91440" bIns="45720" rtlCol="0" anchor="t">
            <a:spAutoFit/>
          </a:bodyPr>
          <a:lstStyle/>
          <a:p>
            <a:r>
              <a:rPr lang="es-MX" sz="4000" b="1">
                <a:solidFill>
                  <a:srgbClr val="8E0000"/>
                </a:solidFill>
                <a:latin typeface="Montserrat" panose="00000500000000000000" pitchFamily="2" charset="0"/>
              </a:rPr>
              <a:t>Check out:</a:t>
            </a:r>
            <a:endParaRPr lang="es-ES">
              <a:latin typeface="Montserrat" panose="00000500000000000000" pitchFamily="2" charset="0"/>
            </a:endParaRPr>
          </a:p>
          <a:p>
            <a:endParaRPr lang="es-MX" sz="2300" b="1">
              <a:solidFill>
                <a:schemeClr val="accent3"/>
              </a:solidFill>
              <a:latin typeface="Montserrat" panose="00000500000000000000" pitchFamily="2" charset="0"/>
            </a:endParaRPr>
          </a:p>
        </p:txBody>
      </p:sp>
      <p:sp>
        <p:nvSpPr>
          <p:cNvPr id="3" name="CuadroTexto 2">
            <a:extLst>
              <a:ext uri="{FF2B5EF4-FFF2-40B4-BE49-F238E27FC236}">
                <a16:creationId xmlns:a16="http://schemas.microsoft.com/office/drawing/2014/main" id="{B6D95741-48E0-0EE3-9561-AFBC23AED135}"/>
              </a:ext>
            </a:extLst>
          </p:cNvPr>
          <p:cNvSpPr txBox="1"/>
          <p:nvPr/>
        </p:nvSpPr>
        <p:spPr>
          <a:xfrm>
            <a:off x="2275114" y="2520074"/>
            <a:ext cx="8431540" cy="2492990"/>
          </a:xfrm>
          <a:prstGeom prst="rect">
            <a:avLst/>
          </a:prstGeom>
          <a:noFill/>
        </p:spPr>
        <p:txBody>
          <a:bodyPr wrap="square" rtlCol="0">
            <a:spAutoFit/>
          </a:bodyPr>
          <a:lstStyle/>
          <a:p>
            <a:pPr algn="l" rtl="0" fontAlgn="base">
              <a:lnSpc>
                <a:spcPct val="150000"/>
              </a:lnSpc>
              <a:spcAft>
                <a:spcPts val="800"/>
              </a:spcAft>
              <a:buNone/>
            </a:pPr>
            <a:r>
              <a:rPr lang="es-MX" sz="2400" b="0" i="0">
                <a:solidFill>
                  <a:srgbClr val="000000"/>
                </a:solidFill>
                <a:effectLst/>
                <a:latin typeface="Montserrat" panose="00000500000000000000" pitchFamily="2" charset="0"/>
              </a:rPr>
              <a:t>¿Con que te quedas de este proceso?   </a:t>
            </a:r>
            <a:endParaRPr lang="es-MX" sz="3600" b="0" i="0">
              <a:solidFill>
                <a:srgbClr val="000000"/>
              </a:solidFill>
              <a:effectLst/>
              <a:latin typeface="Montserrat" panose="00000500000000000000" pitchFamily="2" charset="0"/>
            </a:endParaRPr>
          </a:p>
          <a:p>
            <a:pPr algn="l" rtl="0" fontAlgn="base">
              <a:lnSpc>
                <a:spcPct val="150000"/>
              </a:lnSpc>
              <a:spcAft>
                <a:spcPts val="800"/>
              </a:spcAft>
              <a:buNone/>
            </a:pPr>
            <a:r>
              <a:rPr lang="es-MX" sz="2400" b="0" i="0">
                <a:solidFill>
                  <a:srgbClr val="000000"/>
                </a:solidFill>
                <a:effectLst/>
                <a:latin typeface="Montserrat" panose="00000500000000000000" pitchFamily="2" charset="0"/>
              </a:rPr>
              <a:t>     </a:t>
            </a:r>
            <a:endParaRPr lang="es-MX" sz="3600" b="0" i="0">
              <a:solidFill>
                <a:srgbClr val="000000"/>
              </a:solidFill>
              <a:effectLst/>
              <a:latin typeface="Montserrat" panose="00000500000000000000" pitchFamily="2" charset="0"/>
            </a:endParaRPr>
          </a:p>
          <a:p>
            <a:pPr algn="l" rtl="0" fontAlgn="base">
              <a:lnSpc>
                <a:spcPct val="150000"/>
              </a:lnSpc>
              <a:spcAft>
                <a:spcPts val="800"/>
              </a:spcAft>
            </a:pPr>
            <a:r>
              <a:rPr lang="es-MX" sz="2400" b="0" i="0">
                <a:solidFill>
                  <a:srgbClr val="000000"/>
                </a:solidFill>
                <a:effectLst/>
                <a:latin typeface="Montserrat" panose="00000500000000000000" pitchFamily="2" charset="0"/>
              </a:rPr>
              <a:t>¿A qué te comprometes para que se haga vida?    </a:t>
            </a:r>
            <a:endParaRPr lang="es-MX" sz="3600" b="0" i="0">
              <a:solidFill>
                <a:srgbClr val="000000"/>
              </a:solidFill>
              <a:effectLst/>
              <a:latin typeface="Montserrat" panose="00000500000000000000" pitchFamily="2" charset="0"/>
            </a:endParaRPr>
          </a:p>
          <a:p>
            <a:endParaRPr lang="es-MX" sz="2800" b="1">
              <a:latin typeface="Montserrat" panose="00000500000000000000" pitchFamily="2" charset="0"/>
            </a:endParaRPr>
          </a:p>
        </p:txBody>
      </p:sp>
    </p:spTree>
    <p:extLst>
      <p:ext uri="{BB962C8B-B14F-4D97-AF65-F5344CB8AC3E}">
        <p14:creationId xmlns:p14="http://schemas.microsoft.com/office/powerpoint/2010/main" val="3460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6F9F15-1483-C431-C889-E736ECF3DB9D}"/>
              </a:ext>
            </a:extLst>
          </p:cNvPr>
          <p:cNvSpPr txBox="1"/>
          <p:nvPr/>
        </p:nvSpPr>
        <p:spPr>
          <a:xfrm>
            <a:off x="1400784" y="3440712"/>
            <a:ext cx="9696854" cy="1390637"/>
          </a:xfrm>
          <a:prstGeom prst="rect">
            <a:avLst/>
          </a:prstGeom>
          <a:noFill/>
        </p:spPr>
        <p:txBody>
          <a:bodyPr wrap="square" lIns="91440" tIns="45720" rIns="91440" bIns="45720" anchor="t">
            <a:spAutoFit/>
          </a:bodyPr>
          <a:lstStyle/>
          <a:p>
            <a:pPr algn="ctr">
              <a:lnSpc>
                <a:spcPct val="107000"/>
              </a:lnSpc>
              <a:spcAft>
                <a:spcPts val="533"/>
              </a:spcAft>
            </a:pPr>
            <a:r>
              <a:rPr lang="es-MX" sz="2000">
                <a:effectLst/>
                <a:latin typeface="Montserrat"/>
                <a:ea typeface="Aptos" panose="020B0004020202020204" pitchFamily="34" charset="0"/>
              </a:rPr>
              <a:t>“Hay diversidad de dones, pero el Espíritu es el mismo. Hay diversidad de ministerios, pero el Señor es el mismo. Y hay diversidad de actividades, pero es el mismo Dios el que hace todas las cosas en todos. A cada uno se le da la manifestación del Espíritu para el bien común” (1 </a:t>
            </a:r>
            <a:r>
              <a:rPr lang="es-MX" sz="2000" err="1">
                <a:effectLst/>
                <a:latin typeface="Montserrat"/>
                <a:ea typeface="Aptos" panose="020B0004020202020204" pitchFamily="34" charset="0"/>
              </a:rPr>
              <a:t>Cor</a:t>
            </a:r>
            <a:r>
              <a:rPr lang="es-MX" sz="2000">
                <a:effectLst/>
                <a:latin typeface="Montserrat"/>
                <a:ea typeface="Aptos" panose="020B0004020202020204" pitchFamily="34" charset="0"/>
              </a:rPr>
              <a:t> </a:t>
            </a:r>
            <a:r>
              <a:rPr lang="es-MX" sz="2000">
                <a:latin typeface="Montserrat"/>
                <a:ea typeface="Aptos" panose="020B0004020202020204" pitchFamily="34" charset="0"/>
              </a:rPr>
              <a:t>12, 4-7</a:t>
            </a:r>
            <a:r>
              <a:rPr lang="es-MX" sz="2000">
                <a:effectLst/>
                <a:latin typeface="Montserrat"/>
                <a:ea typeface="Aptos" panose="020B0004020202020204" pitchFamily="34" charset="0"/>
              </a:rPr>
              <a:t>).</a:t>
            </a:r>
            <a:endParaRPr lang="es-MX" sz="2000">
              <a:latin typeface="Montserrat"/>
              <a:ea typeface="Helvetica"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B715AC01-EC9D-3C75-31CC-1AF7D6985F70}"/>
              </a:ext>
            </a:extLst>
          </p:cNvPr>
          <p:cNvPicPr>
            <a:picLocks noChangeAspect="1"/>
          </p:cNvPicPr>
          <p:nvPr/>
        </p:nvPicPr>
        <p:blipFill>
          <a:blip r:embed="rId2"/>
          <a:srcRect t="47132"/>
          <a:stretch/>
        </p:blipFill>
        <p:spPr>
          <a:xfrm>
            <a:off x="627733" y="1132472"/>
            <a:ext cx="4153113" cy="1806209"/>
          </a:xfrm>
          <a:prstGeom prst="rect">
            <a:avLst/>
          </a:prstGeom>
        </p:spPr>
      </p:pic>
      <p:sp>
        <p:nvSpPr>
          <p:cNvPr id="4" name="CuadroTexto 3">
            <a:extLst>
              <a:ext uri="{FF2B5EF4-FFF2-40B4-BE49-F238E27FC236}">
                <a16:creationId xmlns:a16="http://schemas.microsoft.com/office/drawing/2014/main" id="{E3731D4B-B173-E5B3-C643-C94505B8C540}"/>
              </a:ext>
            </a:extLst>
          </p:cNvPr>
          <p:cNvSpPr txBox="1"/>
          <p:nvPr/>
        </p:nvSpPr>
        <p:spPr>
          <a:xfrm>
            <a:off x="5252937" y="1466064"/>
            <a:ext cx="5844701"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s-MX" sz="2000">
                <a:latin typeface="Montserrat"/>
              </a:rPr>
              <a:t>"Que todos sean uno como tú, Padre, estás en mí y yo en ti. Que ellos también </a:t>
            </a:r>
            <a:r>
              <a:rPr lang="es-MX" sz="2000">
                <a:solidFill>
                  <a:srgbClr val="C00000"/>
                </a:solidFill>
                <a:latin typeface="Montserrat"/>
              </a:rPr>
              <a:t>sean uno </a:t>
            </a:r>
            <a:r>
              <a:rPr lang="es-MX" sz="2000">
                <a:latin typeface="Montserrat"/>
              </a:rPr>
              <a:t>en nosotros, para que el mundo crea que tú me has enviado". </a:t>
            </a:r>
            <a:r>
              <a:rPr lang="es-MX" sz="2000" err="1">
                <a:latin typeface="Montserrat"/>
              </a:rPr>
              <a:t>Jn</a:t>
            </a:r>
            <a:r>
              <a:rPr lang="es-MX" sz="2000">
                <a:latin typeface="Montserrat"/>
              </a:rPr>
              <a:t> 17, 21</a:t>
            </a:r>
          </a:p>
        </p:txBody>
      </p:sp>
      <p:sp>
        <p:nvSpPr>
          <p:cNvPr id="6" name="CuadroTexto 5">
            <a:extLst>
              <a:ext uri="{FF2B5EF4-FFF2-40B4-BE49-F238E27FC236}">
                <a16:creationId xmlns:a16="http://schemas.microsoft.com/office/drawing/2014/main" id="{CD465F85-4952-1E0F-688C-7E486439C2EF}"/>
              </a:ext>
            </a:extLst>
          </p:cNvPr>
          <p:cNvSpPr txBox="1"/>
          <p:nvPr/>
        </p:nvSpPr>
        <p:spPr>
          <a:xfrm>
            <a:off x="2548646" y="5403522"/>
            <a:ext cx="9319097" cy="369332"/>
          </a:xfrm>
          <a:prstGeom prst="rect">
            <a:avLst/>
          </a:prstGeom>
          <a:noFill/>
        </p:spPr>
        <p:txBody>
          <a:bodyPr wrap="square">
            <a:spAutoFit/>
          </a:bodyPr>
          <a:lstStyle/>
          <a:p>
            <a:r>
              <a:rPr lang="es-MX" b="1">
                <a:latin typeface="Montserrat" panose="00000500000000000000" pitchFamily="2" charset="0"/>
              </a:rPr>
              <a:t>¿Qué te dice la palabra de Dios a la luz de lo que vamos a hacer?</a:t>
            </a:r>
          </a:p>
        </p:txBody>
      </p:sp>
    </p:spTree>
    <p:extLst>
      <p:ext uri="{BB962C8B-B14F-4D97-AF65-F5344CB8AC3E}">
        <p14:creationId xmlns:p14="http://schemas.microsoft.com/office/powerpoint/2010/main" val="27740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46C2F-B628-07E4-778D-01CF5320ECAF}"/>
            </a:ext>
          </a:extLst>
        </p:cNvPr>
        <p:cNvGrpSpPr/>
        <p:nvPr/>
      </p:nvGrpSpPr>
      <p:grpSpPr>
        <a:xfrm>
          <a:off x="0" y="0"/>
          <a:ext cx="0" cy="0"/>
          <a:chOff x="0" y="0"/>
          <a:chExt cx="0" cy="0"/>
        </a:xfrm>
      </p:grpSpPr>
      <p:sp>
        <p:nvSpPr>
          <p:cNvPr id="6" name="Marcador de contenido 3">
            <a:extLst>
              <a:ext uri="{FF2B5EF4-FFF2-40B4-BE49-F238E27FC236}">
                <a16:creationId xmlns:a16="http://schemas.microsoft.com/office/drawing/2014/main" id="{C5428133-80BB-E75A-98F1-DEAC3E72D61D}"/>
              </a:ext>
            </a:extLst>
          </p:cNvPr>
          <p:cNvSpPr txBox="1">
            <a:spLocks/>
          </p:cNvSpPr>
          <p:nvPr/>
        </p:nvSpPr>
        <p:spPr>
          <a:xfrm>
            <a:off x="4657305" y="4643437"/>
            <a:ext cx="7709482" cy="1634692"/>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6600" b="1" u="none" strike="noStrike" kern="1200" cap="none" spc="0" normalizeH="0" baseline="0" noProof="0">
                <a:ln>
                  <a:noFill/>
                </a:ln>
                <a:solidFill>
                  <a:srgbClr val="91152B"/>
                </a:solidFill>
                <a:effectLst/>
                <a:uLnTx/>
                <a:uFillTx/>
                <a:latin typeface="Aptos Display" panose="020B0004020202020204" pitchFamily="34" charset="0"/>
                <a:ea typeface="Calibri" panose="020F0502020204030204"/>
                <a:cs typeface="Calibri" panose="020F0502020204030204"/>
              </a:rPr>
              <a:t>“Yo estaré con ustedes todos los días hasta el fin del mundo”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4000" b="1" u="none" strike="noStrike" kern="1200" cap="none" spc="0" normalizeH="0" baseline="0" noProof="0">
                <a:ln>
                  <a:noFill/>
                </a:ln>
                <a:solidFill>
                  <a:srgbClr val="91152B"/>
                </a:solidFill>
                <a:effectLst/>
                <a:uLnTx/>
                <a:uFillTx/>
                <a:latin typeface="Aptos Display" panose="020B0004020202020204" pitchFamily="34" charset="0"/>
                <a:ea typeface="Calibri" panose="020F0502020204030204"/>
                <a:cs typeface="Calibri" panose="020F0502020204030204"/>
              </a:rPr>
              <a:t>Mt 28,20</a:t>
            </a:r>
          </a:p>
        </p:txBody>
      </p:sp>
      <p:pic>
        <p:nvPicPr>
          <p:cNvPr id="8" name="Picture 6">
            <a:extLst>
              <a:ext uri="{FF2B5EF4-FFF2-40B4-BE49-F238E27FC236}">
                <a16:creationId xmlns:a16="http://schemas.microsoft.com/office/drawing/2014/main" id="{1202A843-0F88-B86F-CF13-C1581E7A4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03" y="940017"/>
            <a:ext cx="6562725"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5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2E3FE-0E15-2DC5-C2EC-F55D168BB3FF}"/>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20616369-87BD-7B1B-B25B-5766EA85ECDD}"/>
              </a:ext>
            </a:extLst>
          </p:cNvPr>
          <p:cNvSpPr txBox="1"/>
          <p:nvPr/>
        </p:nvSpPr>
        <p:spPr>
          <a:xfrm>
            <a:off x="1556658" y="1442165"/>
            <a:ext cx="9078684" cy="4093428"/>
          </a:xfrm>
          <a:prstGeom prst="rect">
            <a:avLst/>
          </a:prstGeom>
          <a:noFill/>
        </p:spPr>
        <p:txBody>
          <a:bodyPr wrap="square">
            <a:spAutoFit/>
          </a:bodyPr>
          <a:lstStyle/>
          <a:p>
            <a:pPr algn="ctr"/>
            <a:r>
              <a:rPr lang="es-MX" sz="2000" b="0" i="1">
                <a:solidFill>
                  <a:srgbClr val="000000"/>
                </a:solidFill>
                <a:effectLst/>
                <a:latin typeface="Aptos" panose="020B0004020202020204" pitchFamily="34" charset="0"/>
              </a:rPr>
              <a:t>Si bien esta misión nos reclama una entrega generosa, sería un error entenderla como una heroica tarea personal, ya que </a:t>
            </a:r>
            <a:r>
              <a:rPr lang="es-MX" sz="2000" b="1" i="1">
                <a:solidFill>
                  <a:srgbClr val="000000"/>
                </a:solidFill>
                <a:effectLst/>
                <a:latin typeface="Aptos" panose="020B0004020202020204" pitchFamily="34" charset="0"/>
              </a:rPr>
              <a:t>la obra es ante todo de Él</a:t>
            </a:r>
            <a:r>
              <a:rPr lang="es-MX" sz="2000" b="0" i="1">
                <a:solidFill>
                  <a:srgbClr val="000000"/>
                </a:solidFill>
                <a:effectLst/>
                <a:latin typeface="Aptos" panose="020B0004020202020204" pitchFamily="34" charset="0"/>
              </a:rPr>
              <a:t>, más allá de lo que podamos descubrir y entender. Jesús es «el primero y el más grande evangelizador». En cualquier forma de evangelización el primado es siempre de Dios, que quiso llamarnos a colaborar con Él e impulsarnos con la fuerza de su Espíritu. </a:t>
            </a:r>
            <a:r>
              <a:rPr lang="es-MX" sz="2000" b="1" i="1">
                <a:solidFill>
                  <a:srgbClr val="000000"/>
                </a:solidFill>
                <a:effectLst/>
                <a:latin typeface="Aptos" panose="020B0004020202020204" pitchFamily="34" charset="0"/>
              </a:rPr>
              <a:t>La verdadera novedad es la que Dios mismo misteriosamente quiere producir, la que Él inspira, la que Él provoca, la que Él orienta y acompaña de mil maneras. </a:t>
            </a:r>
            <a:r>
              <a:rPr lang="es-MX" sz="2000" b="0" i="1">
                <a:solidFill>
                  <a:srgbClr val="000000"/>
                </a:solidFill>
                <a:effectLst/>
                <a:latin typeface="Aptos" panose="020B0004020202020204" pitchFamily="34" charset="0"/>
              </a:rPr>
              <a:t>En toda la vida de la Iglesia debe manifestarse siempre que la iniciativa es de Dios, que «Él nos amó primero» (1 Jn 4,19) y que «es Dios quien hace crecer» (1 Co 3,7). Esta convicción nos permite conservar la alegría en medio de una tarea tan exigente y desafiante que toma nuestra vida por entero. </a:t>
            </a:r>
          </a:p>
          <a:p>
            <a:pPr algn="ctr"/>
            <a:r>
              <a:rPr lang="es-MX" sz="2000" b="1" i="1">
                <a:solidFill>
                  <a:srgbClr val="000000"/>
                </a:solidFill>
                <a:effectLst/>
                <a:latin typeface="Aptos" panose="020B0004020202020204" pitchFamily="34" charset="0"/>
              </a:rPr>
              <a:t>Nos pide todo, pero al mismo tiempo nos ofrece todo.</a:t>
            </a:r>
            <a:r>
              <a:rPr lang="es-MX" sz="2000" b="1" i="0">
                <a:solidFill>
                  <a:srgbClr val="000000"/>
                </a:solidFill>
                <a:effectLst/>
                <a:latin typeface="Aptos" panose="020B0004020202020204" pitchFamily="34" charset="0"/>
              </a:rPr>
              <a:t>  </a:t>
            </a:r>
          </a:p>
          <a:p>
            <a:pPr algn="ctr"/>
            <a:r>
              <a:rPr lang="es-MX" sz="2000" b="0" i="0">
                <a:solidFill>
                  <a:srgbClr val="000000"/>
                </a:solidFill>
                <a:effectLst/>
                <a:latin typeface="Aptos" panose="020B0004020202020204" pitchFamily="34" charset="0"/>
              </a:rPr>
              <a:t>Evangelii Gaudium #12  </a:t>
            </a:r>
            <a:endParaRPr lang="es-MX" sz="2000"/>
          </a:p>
        </p:txBody>
      </p:sp>
    </p:spTree>
    <p:extLst>
      <p:ext uri="{BB962C8B-B14F-4D97-AF65-F5344CB8AC3E}">
        <p14:creationId xmlns:p14="http://schemas.microsoft.com/office/powerpoint/2010/main" val="15609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302859-8E58-BE4D-E5C9-D7640FC8E645}"/>
              </a:ext>
            </a:extLst>
          </p:cNvPr>
          <p:cNvSpPr txBox="1"/>
          <p:nvPr/>
        </p:nvSpPr>
        <p:spPr>
          <a:xfrm>
            <a:off x="1095154" y="1536174"/>
            <a:ext cx="10175357" cy="4401205"/>
          </a:xfrm>
          <a:prstGeom prst="rect">
            <a:avLst/>
          </a:prstGeom>
          <a:noFill/>
        </p:spPr>
        <p:txBody>
          <a:bodyPr wrap="square">
            <a:spAutoFit/>
          </a:bodyPr>
          <a:lstStyle/>
          <a:p>
            <a:pPr algn="just" rtl="0" fontAlgn="base">
              <a:buNone/>
            </a:pPr>
            <a:r>
              <a:rPr lang="es-MX" sz="2000" b="0" i="0">
                <a:solidFill>
                  <a:srgbClr val="000000"/>
                </a:solidFill>
                <a:effectLst/>
                <a:latin typeface="Montserrat" panose="00000500000000000000" pitchFamily="2" charset="0"/>
              </a:rPr>
              <a:t>“Queremos que cada localidad asuma la responsabilidad de </a:t>
            </a:r>
            <a:r>
              <a:rPr lang="es-MX" sz="2000" b="1" i="0">
                <a:solidFill>
                  <a:srgbClr val="C00000"/>
                </a:solidFill>
                <a:effectLst/>
                <a:latin typeface="Montserrat" panose="00000500000000000000" pitchFamily="2" charset="0"/>
              </a:rPr>
              <a:t>discernir su realidad para descubrir el Reino de Cristo allí presente y hacerlo emerger</a:t>
            </a:r>
            <a:r>
              <a:rPr lang="es-MX" sz="2000" b="0" i="0">
                <a:solidFill>
                  <a:srgbClr val="000000"/>
                </a:solidFill>
                <a:effectLst/>
                <a:latin typeface="Montserrat" panose="00000500000000000000" pitchFamily="2" charset="0"/>
              </a:rPr>
              <a:t>; que localmente se decida la forma concreta de llevar a cabo la misión»</a:t>
            </a:r>
            <a:r>
              <a:rPr lang="es-MX" sz="1400" b="0" i="0" baseline="30000">
                <a:solidFill>
                  <a:srgbClr val="000000"/>
                </a:solidFill>
                <a:effectLst/>
                <a:latin typeface="Montserrat" panose="00000500000000000000" pitchFamily="2" charset="0"/>
              </a:rPr>
              <a:t>1</a:t>
            </a:r>
            <a:r>
              <a:rPr lang="es-MX" sz="2000" b="0" i="0">
                <a:solidFill>
                  <a:srgbClr val="000000"/>
                </a:solidFill>
                <a:effectLst/>
                <a:latin typeface="Montserrat" panose="00000500000000000000" pitchFamily="2" charset="0"/>
              </a:rPr>
              <a:t>. </a:t>
            </a:r>
          </a:p>
          <a:p>
            <a:pPr algn="just" rtl="0" fontAlgn="base">
              <a:buNone/>
            </a:pPr>
            <a:endParaRPr lang="es-MX" sz="2000" b="0" i="0">
              <a:solidFill>
                <a:srgbClr val="000000"/>
              </a:solidFill>
              <a:effectLst/>
              <a:latin typeface="Montserrat" panose="00000500000000000000" pitchFamily="2" charset="0"/>
            </a:endParaRPr>
          </a:p>
          <a:p>
            <a:pPr algn="just" rtl="0" fontAlgn="base">
              <a:buNone/>
            </a:pPr>
            <a:r>
              <a:rPr lang="es-MX" sz="2000" b="0" i="0">
                <a:solidFill>
                  <a:srgbClr val="000000"/>
                </a:solidFill>
                <a:effectLst/>
                <a:latin typeface="Montserrat" panose="00000500000000000000" pitchFamily="2" charset="0"/>
              </a:rPr>
              <a:t>Para ello es fundamental contar con un plan de evangelización en la localidad, que permita </a:t>
            </a:r>
            <a:r>
              <a:rPr lang="es-MX" sz="2000" b="1" i="0">
                <a:solidFill>
                  <a:srgbClr val="C00000"/>
                </a:solidFill>
                <a:effectLst/>
                <a:latin typeface="Montserrat" panose="00000500000000000000" pitchFamily="2" charset="0"/>
              </a:rPr>
              <a:t>orientar y coordinar los esfuerzos para lograr un impacto evangelizador significativo y potenciar el dinamismo apostólico a la luz del marco estratégico </a:t>
            </a:r>
            <a:r>
              <a:rPr lang="es-MX" sz="2000" b="0" i="0">
                <a:solidFill>
                  <a:srgbClr val="000000"/>
                </a:solidFill>
                <a:effectLst/>
                <a:latin typeface="Montserrat" panose="00000500000000000000" pitchFamily="2" charset="0"/>
              </a:rPr>
              <a:t>territorial. Es el medio concreto para el impulso apostólico.  </a:t>
            </a:r>
          </a:p>
          <a:p>
            <a:pPr algn="just" rtl="0" fontAlgn="base">
              <a:buNone/>
            </a:pPr>
            <a:r>
              <a:rPr lang="es-MX" sz="2000" b="0" i="0">
                <a:solidFill>
                  <a:srgbClr val="000000"/>
                </a:solidFill>
                <a:effectLst/>
                <a:latin typeface="Montserrat" panose="00000500000000000000" pitchFamily="2" charset="0"/>
              </a:rPr>
              <a:t> </a:t>
            </a:r>
          </a:p>
          <a:p>
            <a:pPr algn="just" rtl="0" fontAlgn="base"/>
            <a:r>
              <a:rPr lang="es-MX" sz="2000" b="0" i="0">
                <a:solidFill>
                  <a:srgbClr val="000000"/>
                </a:solidFill>
                <a:effectLst/>
                <a:latin typeface="Montserrat" panose="00000500000000000000" pitchFamily="2" charset="0"/>
              </a:rPr>
              <a:t>Este plan debe ser </a:t>
            </a:r>
            <a:r>
              <a:rPr lang="es-MX" sz="2000" b="1" i="0">
                <a:solidFill>
                  <a:srgbClr val="C00000"/>
                </a:solidFill>
                <a:effectLst/>
                <a:latin typeface="Montserrat" panose="00000500000000000000" pitchFamily="2" charset="0"/>
              </a:rPr>
              <a:t>fruto de un discernimiento apostólico </a:t>
            </a:r>
            <a:r>
              <a:rPr lang="es-MX" sz="2000" b="0" i="0">
                <a:solidFill>
                  <a:srgbClr val="000000"/>
                </a:solidFill>
                <a:effectLst/>
                <a:latin typeface="Montserrat" panose="00000500000000000000" pitchFamily="2" charset="0"/>
              </a:rPr>
              <a:t>de la realidad, en el que, mediante la </a:t>
            </a:r>
            <a:r>
              <a:rPr lang="es-MX" sz="2000" b="1" i="0">
                <a:solidFill>
                  <a:srgbClr val="C00000"/>
                </a:solidFill>
                <a:effectLst/>
                <a:latin typeface="Montserrat" panose="00000500000000000000" pitchFamily="2" charset="0"/>
              </a:rPr>
              <a:t>oración, la participación y la escucha a todos y al Espíritu Santo, </a:t>
            </a:r>
            <a:r>
              <a:rPr lang="es-MX" sz="2000" b="0" i="0">
                <a:solidFill>
                  <a:srgbClr val="000000"/>
                </a:solidFill>
                <a:effectLst/>
                <a:latin typeface="Montserrat" panose="00000500000000000000" pitchFamily="2" charset="0"/>
              </a:rPr>
              <a:t>se puedan concretar las acciones más adecuadas para llevar adelante la misión encomendada. </a:t>
            </a:r>
            <a:endParaRPr lang="es-MX" b="0" i="0">
              <a:solidFill>
                <a:srgbClr val="000000"/>
              </a:solidFill>
              <a:effectLst/>
              <a:latin typeface="Montserrat" panose="00000500000000000000" pitchFamily="2" charset="0"/>
            </a:endParaRPr>
          </a:p>
        </p:txBody>
      </p:sp>
    </p:spTree>
    <p:extLst>
      <p:ext uri="{BB962C8B-B14F-4D97-AF65-F5344CB8AC3E}">
        <p14:creationId xmlns:p14="http://schemas.microsoft.com/office/powerpoint/2010/main" val="145454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CB25-A7B9-3988-BC55-DEC0DE3F3652}"/>
            </a:ext>
          </a:extLst>
        </p:cNvPr>
        <p:cNvGrpSpPr/>
        <p:nvPr/>
      </p:nvGrpSpPr>
      <p:grpSpPr>
        <a:xfrm>
          <a:off x="0" y="0"/>
          <a:ext cx="0" cy="0"/>
          <a:chOff x="0" y="0"/>
          <a:chExt cx="0" cy="0"/>
        </a:xfrm>
      </p:grpSpPr>
      <p:sp>
        <p:nvSpPr>
          <p:cNvPr id="3" name="Rectangle 18">
            <a:extLst>
              <a:ext uri="{FF2B5EF4-FFF2-40B4-BE49-F238E27FC236}">
                <a16:creationId xmlns:a16="http://schemas.microsoft.com/office/drawing/2014/main" id="{085D500B-015A-6A07-CFF8-8E546B804186}"/>
              </a:ext>
            </a:extLst>
          </p:cNvPr>
          <p:cNvSpPr/>
          <p:nvPr/>
        </p:nvSpPr>
        <p:spPr>
          <a:xfrm>
            <a:off x="1342419" y="2038729"/>
            <a:ext cx="10077854" cy="4103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02870" rIns="205740" bIns="685800"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ts val="750"/>
              </a:spcBef>
            </a:pPr>
            <a:r>
              <a:rPr lang="es-ES" sz="2400">
                <a:solidFill>
                  <a:schemeClr val="accent5"/>
                </a:solidFill>
                <a:effectLst/>
                <a:latin typeface="Montserrat" panose="00000500000000000000" pitchFamily="2" charset="0"/>
                <a:ea typeface="Aptos" panose="020B0004020202020204" pitchFamily="34" charset="0"/>
              </a:rPr>
              <a:t>Ser y formar comunidades de apóstoles, contemplativas y evangelizadoras, que ven el mundo con los ojos y el corazón de Cristo, donde cada persona se siente amada por Él y vive plenamente su vida como una vocación y respuesta de amor. Con esperanza firme y un discernimiento evangélico y apostólico, nos esforzamos por sembrar y cultivar las semillas del Reino, afrontando el cambio de época con una opción misionera valiente y radical, y saliendo al encuentro de los demás en los cruces del camino</a:t>
            </a:r>
            <a:endParaRPr lang="en-US" sz="3200">
              <a:solidFill>
                <a:schemeClr val="accent5"/>
              </a:solidFill>
              <a:latin typeface="Montserrat" panose="00000500000000000000" pitchFamily="2" charset="0"/>
            </a:endParaRPr>
          </a:p>
        </p:txBody>
      </p:sp>
      <p:sp>
        <p:nvSpPr>
          <p:cNvPr id="4" name="CuadroTexto 3">
            <a:extLst>
              <a:ext uri="{FF2B5EF4-FFF2-40B4-BE49-F238E27FC236}">
                <a16:creationId xmlns:a16="http://schemas.microsoft.com/office/drawing/2014/main" id="{0EDA1EF7-5DD6-A767-57EC-DB6CC88A33E0}"/>
              </a:ext>
            </a:extLst>
          </p:cNvPr>
          <p:cNvSpPr txBox="1"/>
          <p:nvPr/>
        </p:nvSpPr>
        <p:spPr>
          <a:xfrm>
            <a:off x="4586592" y="1259150"/>
            <a:ext cx="6099242" cy="480131"/>
          </a:xfrm>
          <a:prstGeom prst="rect">
            <a:avLst/>
          </a:prstGeom>
          <a:noFill/>
        </p:spPr>
        <p:txBody>
          <a:bodyPr wrap="square">
            <a:spAutoFit/>
          </a:bodyPr>
          <a:lstStyle/>
          <a:p>
            <a:pPr algn="just" fontAlgn="base">
              <a:lnSpc>
                <a:spcPct val="90000"/>
              </a:lnSpc>
              <a:spcAft>
                <a:spcPts val="600"/>
              </a:spcAft>
            </a:pPr>
            <a:r>
              <a:rPr lang="es-MX" sz="2800" b="1">
                <a:latin typeface="Montserrat" panose="00000500000000000000" pitchFamily="2" charset="0"/>
                <a:ea typeface="Helvetica" panose="020B0604020202020204" pitchFamily="34" charset="0"/>
                <a:cs typeface="Arial" panose="020B0604020202020204" pitchFamily="34" charset="0"/>
              </a:rPr>
              <a:t>Visión RC al 2030</a:t>
            </a:r>
            <a:endParaRPr lang="es-ES" sz="1800" b="1">
              <a:latin typeface="Montserrat" panose="00000500000000000000" pitchFamily="2"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9678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3B041F4-4281-8AB7-504A-1EC2373E0EAB}"/>
              </a:ext>
            </a:extLst>
          </p:cNvPr>
          <p:cNvPicPr>
            <a:picLocks noChangeAspect="1"/>
          </p:cNvPicPr>
          <p:nvPr/>
        </p:nvPicPr>
        <p:blipFill>
          <a:blip r:embed="rId2"/>
          <a:stretch>
            <a:fillRect/>
          </a:stretch>
        </p:blipFill>
        <p:spPr>
          <a:xfrm>
            <a:off x="1329766" y="956729"/>
            <a:ext cx="9532468" cy="5223960"/>
          </a:xfrm>
          <a:prstGeom prst="rect">
            <a:avLst/>
          </a:prstGeom>
        </p:spPr>
      </p:pic>
    </p:spTree>
    <p:extLst>
      <p:ext uri="{BB962C8B-B14F-4D97-AF65-F5344CB8AC3E}">
        <p14:creationId xmlns:p14="http://schemas.microsoft.com/office/powerpoint/2010/main" val="10050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FE08-24F3-D2BF-A14B-0E8353B9404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C1D242BE-CBAD-B93D-21F9-5896CF188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373" y="966172"/>
            <a:ext cx="9316727" cy="203803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DE348B10-1458-B9CF-B344-3A7BCF30C6DC}"/>
              </a:ext>
            </a:extLst>
          </p:cNvPr>
          <p:cNvSpPr/>
          <p:nvPr/>
        </p:nvSpPr>
        <p:spPr>
          <a:xfrm>
            <a:off x="1305925" y="801611"/>
            <a:ext cx="9884790" cy="5483420"/>
          </a:xfrm>
          <a:custGeom>
            <a:avLst/>
            <a:gdLst>
              <a:gd name="connsiteX0" fmla="*/ 0 w 9884790"/>
              <a:gd name="connsiteY0" fmla="*/ 0 h 5483420"/>
              <a:gd name="connsiteX1" fmla="*/ 581458 w 9884790"/>
              <a:gd name="connsiteY1" fmla="*/ 0 h 5483420"/>
              <a:gd name="connsiteX2" fmla="*/ 965221 w 9884790"/>
              <a:gd name="connsiteY2" fmla="*/ 0 h 5483420"/>
              <a:gd name="connsiteX3" fmla="*/ 1447831 w 9884790"/>
              <a:gd name="connsiteY3" fmla="*/ 0 h 5483420"/>
              <a:gd name="connsiteX4" fmla="*/ 2226985 w 9884790"/>
              <a:gd name="connsiteY4" fmla="*/ 0 h 5483420"/>
              <a:gd name="connsiteX5" fmla="*/ 3006139 w 9884790"/>
              <a:gd name="connsiteY5" fmla="*/ 0 h 5483420"/>
              <a:gd name="connsiteX6" fmla="*/ 3488749 w 9884790"/>
              <a:gd name="connsiteY6" fmla="*/ 0 h 5483420"/>
              <a:gd name="connsiteX7" fmla="*/ 3872512 w 9884790"/>
              <a:gd name="connsiteY7" fmla="*/ 0 h 5483420"/>
              <a:gd name="connsiteX8" fmla="*/ 4256274 w 9884790"/>
              <a:gd name="connsiteY8" fmla="*/ 0 h 5483420"/>
              <a:gd name="connsiteX9" fmla="*/ 4541189 w 9884790"/>
              <a:gd name="connsiteY9" fmla="*/ 0 h 5483420"/>
              <a:gd name="connsiteX10" fmla="*/ 5122647 w 9884790"/>
              <a:gd name="connsiteY10" fmla="*/ 0 h 5483420"/>
              <a:gd name="connsiteX11" fmla="*/ 5802953 w 9884790"/>
              <a:gd name="connsiteY11" fmla="*/ 0 h 5483420"/>
              <a:gd name="connsiteX12" fmla="*/ 6582107 w 9884790"/>
              <a:gd name="connsiteY12" fmla="*/ 0 h 5483420"/>
              <a:gd name="connsiteX13" fmla="*/ 6965870 w 9884790"/>
              <a:gd name="connsiteY13" fmla="*/ 0 h 5483420"/>
              <a:gd name="connsiteX14" fmla="*/ 7745024 w 9884790"/>
              <a:gd name="connsiteY14" fmla="*/ 0 h 5483420"/>
              <a:gd name="connsiteX15" fmla="*/ 8524178 w 9884790"/>
              <a:gd name="connsiteY15" fmla="*/ 0 h 5483420"/>
              <a:gd name="connsiteX16" fmla="*/ 9006788 w 9884790"/>
              <a:gd name="connsiteY16" fmla="*/ 0 h 5483420"/>
              <a:gd name="connsiteX17" fmla="*/ 9884790 w 9884790"/>
              <a:gd name="connsiteY17" fmla="*/ 0 h 5483420"/>
              <a:gd name="connsiteX18" fmla="*/ 9884790 w 9884790"/>
              <a:gd name="connsiteY18" fmla="*/ 438674 h 5483420"/>
              <a:gd name="connsiteX19" fmla="*/ 9884790 w 9884790"/>
              <a:gd name="connsiteY19" fmla="*/ 822513 h 5483420"/>
              <a:gd name="connsiteX20" fmla="*/ 9884790 w 9884790"/>
              <a:gd name="connsiteY20" fmla="*/ 1480523 h 5483420"/>
              <a:gd name="connsiteX21" fmla="*/ 9884790 w 9884790"/>
              <a:gd name="connsiteY21" fmla="*/ 1974031 h 5483420"/>
              <a:gd name="connsiteX22" fmla="*/ 9884790 w 9884790"/>
              <a:gd name="connsiteY22" fmla="*/ 2522373 h 5483420"/>
              <a:gd name="connsiteX23" fmla="*/ 9884790 w 9884790"/>
              <a:gd name="connsiteY23" fmla="*/ 3180384 h 5483420"/>
              <a:gd name="connsiteX24" fmla="*/ 9884790 w 9884790"/>
              <a:gd name="connsiteY24" fmla="*/ 3728726 h 5483420"/>
              <a:gd name="connsiteX25" fmla="*/ 9884790 w 9884790"/>
              <a:gd name="connsiteY25" fmla="*/ 4222233 h 5483420"/>
              <a:gd name="connsiteX26" fmla="*/ 9884790 w 9884790"/>
              <a:gd name="connsiteY26" fmla="*/ 4825410 h 5483420"/>
              <a:gd name="connsiteX27" fmla="*/ 9884790 w 9884790"/>
              <a:gd name="connsiteY27" fmla="*/ 5483420 h 5483420"/>
              <a:gd name="connsiteX28" fmla="*/ 9105636 w 9884790"/>
              <a:gd name="connsiteY28" fmla="*/ 5483420 h 5483420"/>
              <a:gd name="connsiteX29" fmla="*/ 8425330 w 9884790"/>
              <a:gd name="connsiteY29" fmla="*/ 5483420 h 5483420"/>
              <a:gd name="connsiteX30" fmla="*/ 7646176 w 9884790"/>
              <a:gd name="connsiteY30" fmla="*/ 5483420 h 5483420"/>
              <a:gd name="connsiteX31" fmla="*/ 7064718 w 9884790"/>
              <a:gd name="connsiteY31" fmla="*/ 5483420 h 5483420"/>
              <a:gd name="connsiteX32" fmla="*/ 6285564 w 9884790"/>
              <a:gd name="connsiteY32" fmla="*/ 5483420 h 5483420"/>
              <a:gd name="connsiteX33" fmla="*/ 5704105 w 9884790"/>
              <a:gd name="connsiteY33" fmla="*/ 5483420 h 5483420"/>
              <a:gd name="connsiteX34" fmla="*/ 5221495 w 9884790"/>
              <a:gd name="connsiteY34" fmla="*/ 5483420 h 5483420"/>
              <a:gd name="connsiteX35" fmla="*/ 4738885 w 9884790"/>
              <a:gd name="connsiteY35" fmla="*/ 5483420 h 5483420"/>
              <a:gd name="connsiteX36" fmla="*/ 4157426 w 9884790"/>
              <a:gd name="connsiteY36" fmla="*/ 5483420 h 5483420"/>
              <a:gd name="connsiteX37" fmla="*/ 3872512 w 9884790"/>
              <a:gd name="connsiteY37" fmla="*/ 5483420 h 5483420"/>
              <a:gd name="connsiteX38" fmla="*/ 3291054 w 9884790"/>
              <a:gd name="connsiteY38" fmla="*/ 5483420 h 5483420"/>
              <a:gd name="connsiteX39" fmla="*/ 2511900 w 9884790"/>
              <a:gd name="connsiteY39" fmla="*/ 5483420 h 5483420"/>
              <a:gd name="connsiteX40" fmla="*/ 2029289 w 9884790"/>
              <a:gd name="connsiteY40" fmla="*/ 5483420 h 5483420"/>
              <a:gd name="connsiteX41" fmla="*/ 1250135 w 9884790"/>
              <a:gd name="connsiteY41" fmla="*/ 5483420 h 5483420"/>
              <a:gd name="connsiteX42" fmla="*/ 569829 w 9884790"/>
              <a:gd name="connsiteY42" fmla="*/ 5483420 h 5483420"/>
              <a:gd name="connsiteX43" fmla="*/ 0 w 9884790"/>
              <a:gd name="connsiteY43" fmla="*/ 5483420 h 5483420"/>
              <a:gd name="connsiteX44" fmla="*/ 0 w 9884790"/>
              <a:gd name="connsiteY44" fmla="*/ 4935078 h 5483420"/>
              <a:gd name="connsiteX45" fmla="*/ 0 w 9884790"/>
              <a:gd name="connsiteY45" fmla="*/ 4386736 h 5483420"/>
              <a:gd name="connsiteX46" fmla="*/ 0 w 9884790"/>
              <a:gd name="connsiteY46" fmla="*/ 3948062 h 5483420"/>
              <a:gd name="connsiteX47" fmla="*/ 0 w 9884790"/>
              <a:gd name="connsiteY47" fmla="*/ 3290052 h 5483420"/>
              <a:gd name="connsiteX48" fmla="*/ 0 w 9884790"/>
              <a:gd name="connsiteY48" fmla="*/ 2741710 h 5483420"/>
              <a:gd name="connsiteX49" fmla="*/ 0 w 9884790"/>
              <a:gd name="connsiteY49" fmla="*/ 2083700 h 5483420"/>
              <a:gd name="connsiteX50" fmla="*/ 0 w 9884790"/>
              <a:gd name="connsiteY50" fmla="*/ 1645026 h 5483420"/>
              <a:gd name="connsiteX51" fmla="*/ 0 w 9884790"/>
              <a:gd name="connsiteY51" fmla="*/ 1041850 h 5483420"/>
              <a:gd name="connsiteX52" fmla="*/ 0 w 9884790"/>
              <a:gd name="connsiteY52" fmla="*/ 603176 h 5483420"/>
              <a:gd name="connsiteX53" fmla="*/ 0 w 9884790"/>
              <a:gd name="connsiteY53" fmla="*/ 0 h 54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884790" h="5483420" extrusionOk="0">
                <a:moveTo>
                  <a:pt x="0" y="0"/>
                </a:moveTo>
                <a:cubicBezTo>
                  <a:pt x="129371" y="-58094"/>
                  <a:pt x="323005" y="47647"/>
                  <a:pt x="581458" y="0"/>
                </a:cubicBezTo>
                <a:cubicBezTo>
                  <a:pt x="839911" y="-47647"/>
                  <a:pt x="863304" y="25453"/>
                  <a:pt x="965221" y="0"/>
                </a:cubicBezTo>
                <a:cubicBezTo>
                  <a:pt x="1067138" y="-25453"/>
                  <a:pt x="1214713" y="9016"/>
                  <a:pt x="1447831" y="0"/>
                </a:cubicBezTo>
                <a:cubicBezTo>
                  <a:pt x="1680949" y="-9016"/>
                  <a:pt x="1986289" y="82845"/>
                  <a:pt x="2226985" y="0"/>
                </a:cubicBezTo>
                <a:cubicBezTo>
                  <a:pt x="2467681" y="-82845"/>
                  <a:pt x="2635312" y="89260"/>
                  <a:pt x="3006139" y="0"/>
                </a:cubicBezTo>
                <a:cubicBezTo>
                  <a:pt x="3376966" y="-89260"/>
                  <a:pt x="3314572" y="14156"/>
                  <a:pt x="3488749" y="0"/>
                </a:cubicBezTo>
                <a:cubicBezTo>
                  <a:pt x="3662926" y="-14156"/>
                  <a:pt x="3793500" y="16048"/>
                  <a:pt x="3872512" y="0"/>
                </a:cubicBezTo>
                <a:cubicBezTo>
                  <a:pt x="3951524" y="-16048"/>
                  <a:pt x="4145397" y="39333"/>
                  <a:pt x="4256274" y="0"/>
                </a:cubicBezTo>
                <a:cubicBezTo>
                  <a:pt x="4367151" y="-39333"/>
                  <a:pt x="4442570" y="364"/>
                  <a:pt x="4541189" y="0"/>
                </a:cubicBezTo>
                <a:cubicBezTo>
                  <a:pt x="4639808" y="-364"/>
                  <a:pt x="4948857" y="7395"/>
                  <a:pt x="5122647" y="0"/>
                </a:cubicBezTo>
                <a:cubicBezTo>
                  <a:pt x="5296437" y="-7395"/>
                  <a:pt x="5657307" y="80983"/>
                  <a:pt x="5802953" y="0"/>
                </a:cubicBezTo>
                <a:cubicBezTo>
                  <a:pt x="5948599" y="-80983"/>
                  <a:pt x="6370558" y="24120"/>
                  <a:pt x="6582107" y="0"/>
                </a:cubicBezTo>
                <a:cubicBezTo>
                  <a:pt x="6793656" y="-24120"/>
                  <a:pt x="6885288" y="38387"/>
                  <a:pt x="6965870" y="0"/>
                </a:cubicBezTo>
                <a:cubicBezTo>
                  <a:pt x="7046452" y="-38387"/>
                  <a:pt x="7476460" y="26973"/>
                  <a:pt x="7745024" y="0"/>
                </a:cubicBezTo>
                <a:cubicBezTo>
                  <a:pt x="8013588" y="-26973"/>
                  <a:pt x="8240527" y="30009"/>
                  <a:pt x="8524178" y="0"/>
                </a:cubicBezTo>
                <a:cubicBezTo>
                  <a:pt x="8807829" y="-30009"/>
                  <a:pt x="8866740" y="18532"/>
                  <a:pt x="9006788" y="0"/>
                </a:cubicBezTo>
                <a:cubicBezTo>
                  <a:pt x="9146836" y="-18532"/>
                  <a:pt x="9561247" y="83211"/>
                  <a:pt x="9884790" y="0"/>
                </a:cubicBezTo>
                <a:cubicBezTo>
                  <a:pt x="9926769" y="164169"/>
                  <a:pt x="9859933" y="225029"/>
                  <a:pt x="9884790" y="438674"/>
                </a:cubicBezTo>
                <a:cubicBezTo>
                  <a:pt x="9909647" y="652319"/>
                  <a:pt x="9855402" y="670398"/>
                  <a:pt x="9884790" y="822513"/>
                </a:cubicBezTo>
                <a:cubicBezTo>
                  <a:pt x="9914178" y="974628"/>
                  <a:pt x="9869750" y="1295855"/>
                  <a:pt x="9884790" y="1480523"/>
                </a:cubicBezTo>
                <a:cubicBezTo>
                  <a:pt x="9899830" y="1665191"/>
                  <a:pt x="9860713" y="1830816"/>
                  <a:pt x="9884790" y="1974031"/>
                </a:cubicBezTo>
                <a:cubicBezTo>
                  <a:pt x="9908867" y="2117246"/>
                  <a:pt x="9823356" y="2310150"/>
                  <a:pt x="9884790" y="2522373"/>
                </a:cubicBezTo>
                <a:cubicBezTo>
                  <a:pt x="9946224" y="2734596"/>
                  <a:pt x="9864494" y="2867151"/>
                  <a:pt x="9884790" y="3180384"/>
                </a:cubicBezTo>
                <a:cubicBezTo>
                  <a:pt x="9905086" y="3493617"/>
                  <a:pt x="9871976" y="3499313"/>
                  <a:pt x="9884790" y="3728726"/>
                </a:cubicBezTo>
                <a:cubicBezTo>
                  <a:pt x="9897604" y="3958139"/>
                  <a:pt x="9874222" y="4102873"/>
                  <a:pt x="9884790" y="4222233"/>
                </a:cubicBezTo>
                <a:cubicBezTo>
                  <a:pt x="9895358" y="4341593"/>
                  <a:pt x="9826912" y="4548993"/>
                  <a:pt x="9884790" y="4825410"/>
                </a:cubicBezTo>
                <a:cubicBezTo>
                  <a:pt x="9942668" y="5101827"/>
                  <a:pt x="9846247" y="5295468"/>
                  <a:pt x="9884790" y="5483420"/>
                </a:cubicBezTo>
                <a:cubicBezTo>
                  <a:pt x="9711350" y="5538927"/>
                  <a:pt x="9301951" y="5470578"/>
                  <a:pt x="9105636" y="5483420"/>
                </a:cubicBezTo>
                <a:cubicBezTo>
                  <a:pt x="8909321" y="5496262"/>
                  <a:pt x="8704739" y="5438854"/>
                  <a:pt x="8425330" y="5483420"/>
                </a:cubicBezTo>
                <a:cubicBezTo>
                  <a:pt x="8145921" y="5527986"/>
                  <a:pt x="7943934" y="5400391"/>
                  <a:pt x="7646176" y="5483420"/>
                </a:cubicBezTo>
                <a:cubicBezTo>
                  <a:pt x="7348418" y="5566449"/>
                  <a:pt x="7188037" y="5442016"/>
                  <a:pt x="7064718" y="5483420"/>
                </a:cubicBezTo>
                <a:cubicBezTo>
                  <a:pt x="6941399" y="5524824"/>
                  <a:pt x="6655101" y="5465541"/>
                  <a:pt x="6285564" y="5483420"/>
                </a:cubicBezTo>
                <a:cubicBezTo>
                  <a:pt x="5916027" y="5501299"/>
                  <a:pt x="5893836" y="5467275"/>
                  <a:pt x="5704105" y="5483420"/>
                </a:cubicBezTo>
                <a:cubicBezTo>
                  <a:pt x="5514374" y="5499565"/>
                  <a:pt x="5388474" y="5465833"/>
                  <a:pt x="5221495" y="5483420"/>
                </a:cubicBezTo>
                <a:cubicBezTo>
                  <a:pt x="5054516" y="5501007"/>
                  <a:pt x="4935656" y="5455880"/>
                  <a:pt x="4738885" y="5483420"/>
                </a:cubicBezTo>
                <a:cubicBezTo>
                  <a:pt x="4542114" y="5510960"/>
                  <a:pt x="4334165" y="5460333"/>
                  <a:pt x="4157426" y="5483420"/>
                </a:cubicBezTo>
                <a:cubicBezTo>
                  <a:pt x="3980687" y="5506507"/>
                  <a:pt x="3962934" y="5462504"/>
                  <a:pt x="3872512" y="5483420"/>
                </a:cubicBezTo>
                <a:cubicBezTo>
                  <a:pt x="3782090" y="5504336"/>
                  <a:pt x="3578803" y="5419267"/>
                  <a:pt x="3291054" y="5483420"/>
                </a:cubicBezTo>
                <a:cubicBezTo>
                  <a:pt x="3003305" y="5547573"/>
                  <a:pt x="2886166" y="5432632"/>
                  <a:pt x="2511900" y="5483420"/>
                </a:cubicBezTo>
                <a:cubicBezTo>
                  <a:pt x="2137634" y="5534208"/>
                  <a:pt x="2138658" y="5450354"/>
                  <a:pt x="2029289" y="5483420"/>
                </a:cubicBezTo>
                <a:cubicBezTo>
                  <a:pt x="1919920" y="5516486"/>
                  <a:pt x="1498128" y="5439446"/>
                  <a:pt x="1250135" y="5483420"/>
                </a:cubicBezTo>
                <a:cubicBezTo>
                  <a:pt x="1002142" y="5527394"/>
                  <a:pt x="879336" y="5470073"/>
                  <a:pt x="569829" y="5483420"/>
                </a:cubicBezTo>
                <a:cubicBezTo>
                  <a:pt x="260322" y="5496767"/>
                  <a:pt x="159934" y="5436807"/>
                  <a:pt x="0" y="5483420"/>
                </a:cubicBezTo>
                <a:cubicBezTo>
                  <a:pt x="-51922" y="5243784"/>
                  <a:pt x="3569" y="5052627"/>
                  <a:pt x="0" y="4935078"/>
                </a:cubicBezTo>
                <a:cubicBezTo>
                  <a:pt x="-3569" y="4817529"/>
                  <a:pt x="48759" y="4532596"/>
                  <a:pt x="0" y="4386736"/>
                </a:cubicBezTo>
                <a:cubicBezTo>
                  <a:pt x="-48759" y="4240876"/>
                  <a:pt x="14588" y="4149606"/>
                  <a:pt x="0" y="3948062"/>
                </a:cubicBezTo>
                <a:cubicBezTo>
                  <a:pt x="-14588" y="3746518"/>
                  <a:pt x="77419" y="3514854"/>
                  <a:pt x="0" y="3290052"/>
                </a:cubicBezTo>
                <a:cubicBezTo>
                  <a:pt x="-77419" y="3065250"/>
                  <a:pt x="52606" y="2881717"/>
                  <a:pt x="0" y="2741710"/>
                </a:cubicBezTo>
                <a:cubicBezTo>
                  <a:pt x="-52606" y="2601703"/>
                  <a:pt x="75910" y="2320641"/>
                  <a:pt x="0" y="2083700"/>
                </a:cubicBezTo>
                <a:cubicBezTo>
                  <a:pt x="-75910" y="1846759"/>
                  <a:pt x="28411" y="1751547"/>
                  <a:pt x="0" y="1645026"/>
                </a:cubicBezTo>
                <a:cubicBezTo>
                  <a:pt x="-28411" y="1538505"/>
                  <a:pt x="47374" y="1216105"/>
                  <a:pt x="0" y="1041850"/>
                </a:cubicBezTo>
                <a:cubicBezTo>
                  <a:pt x="-47374" y="867595"/>
                  <a:pt x="47683" y="750947"/>
                  <a:pt x="0" y="603176"/>
                </a:cubicBezTo>
                <a:cubicBezTo>
                  <a:pt x="-47683" y="455405"/>
                  <a:pt x="11358" y="164941"/>
                  <a:pt x="0" y="0"/>
                </a:cubicBezTo>
                <a:close/>
              </a:path>
            </a:pathLst>
          </a:custGeom>
          <a:noFill/>
          <a:ln w="57150">
            <a:extLst>
              <a:ext uri="{C807C97D-BFC1-408E-A445-0C87EB9F89A2}">
                <ask:lineSketchStyleProps xmlns:ask="http://schemas.microsoft.com/office/drawing/2018/sketchyshapes" sd="259654622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DB013073-68F2-4662-7AF3-0DCAFBA5E8D3}"/>
              </a:ext>
            </a:extLst>
          </p:cNvPr>
          <p:cNvSpPr txBox="1"/>
          <p:nvPr/>
        </p:nvSpPr>
        <p:spPr>
          <a:xfrm>
            <a:off x="3200320" y="4355985"/>
            <a:ext cx="6096000" cy="1308050"/>
          </a:xfrm>
          <a:prstGeom prst="rect">
            <a:avLst/>
          </a:prstGeom>
          <a:noFill/>
        </p:spPr>
        <p:txBody>
          <a:bodyPr wrap="square">
            <a:spAutoFit/>
          </a:bodyPr>
          <a:lstStyle/>
          <a:p>
            <a:pPr algn="ctr" fontAlgn="base">
              <a:spcAft>
                <a:spcPts val="600"/>
              </a:spcAft>
            </a:pPr>
            <a:r>
              <a:rPr lang="es-MX" sz="1600">
                <a:solidFill>
                  <a:srgbClr val="000000"/>
                </a:solidFill>
                <a:effectLst/>
                <a:latin typeface="Roboto" panose="02000000000000000000" pitchFamily="2" charset="0"/>
                <a:ea typeface="Roboto" panose="02000000000000000000" pitchFamily="2" charset="0"/>
                <a:cs typeface="Roboto" panose="02000000000000000000" pitchFamily="2" charset="0"/>
              </a:rPr>
              <a:t>Regnum Christi </a:t>
            </a:r>
          </a:p>
          <a:p>
            <a:pPr algn="ctr" fontAlgn="base">
              <a:spcAft>
                <a:spcPts val="600"/>
              </a:spcAft>
            </a:pPr>
            <a:r>
              <a:rPr lang="es-MX" sz="1600">
                <a:solidFill>
                  <a:srgbClr val="000000"/>
                </a:solidFill>
                <a:effectLst/>
                <a:latin typeface="Roboto" panose="02000000000000000000" pitchFamily="2" charset="0"/>
                <a:ea typeface="Roboto" panose="02000000000000000000" pitchFamily="2" charset="0"/>
                <a:cs typeface="Roboto" panose="02000000000000000000" pitchFamily="2" charset="0"/>
              </a:rPr>
              <a:t>Familia espiritual y cuerpo apostólico</a:t>
            </a:r>
          </a:p>
          <a:p>
            <a:pPr algn="ctr" fontAlgn="base">
              <a:spcAft>
                <a:spcPts val="600"/>
              </a:spcAft>
            </a:pPr>
            <a:r>
              <a:rPr lang="es-MX" sz="1600">
                <a:solidFill>
                  <a:srgbClr val="000000"/>
                </a:solidFill>
                <a:latin typeface="Roboto" panose="02000000000000000000" pitchFamily="2" charset="0"/>
                <a:ea typeface="Roboto" panose="02000000000000000000" pitchFamily="2" charset="0"/>
                <a:cs typeface="Roboto" panose="02000000000000000000" pitchFamily="2" charset="0"/>
              </a:rPr>
              <a:t>Una gran comunidad de apóstoles en salida #3 EFRC</a:t>
            </a:r>
          </a:p>
          <a:p>
            <a:pPr algn="ctr" fontAlgn="base">
              <a:spcAft>
                <a:spcPts val="600"/>
              </a:spcAft>
            </a:pPr>
            <a:r>
              <a:rPr lang="es-MX" sz="1600">
                <a:solidFill>
                  <a:srgbClr val="000000"/>
                </a:solidFill>
                <a:latin typeface="Roboto" panose="02000000000000000000" pitchFamily="2" charset="0"/>
                <a:ea typeface="Roboto" panose="02000000000000000000" pitchFamily="2" charset="0"/>
                <a:cs typeface="Roboto" panose="02000000000000000000" pitchFamily="2" charset="0"/>
              </a:rPr>
              <a:t>p</a:t>
            </a:r>
            <a:r>
              <a:rPr lang="es-MX" sz="1600">
                <a:solidFill>
                  <a:srgbClr val="000000"/>
                </a:solidFill>
                <a:effectLst/>
                <a:latin typeface="Roboto" panose="02000000000000000000" pitchFamily="2" charset="0"/>
                <a:ea typeface="Roboto" panose="02000000000000000000" pitchFamily="2" charset="0"/>
                <a:cs typeface="Roboto" panose="02000000000000000000" pitchFamily="2" charset="0"/>
              </a:rPr>
              <a:t>ara evangelizar la sociedad</a:t>
            </a:r>
            <a:endParaRPr lang="es-MX" sz="140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7" name="Imagen 6">
            <a:extLst>
              <a:ext uri="{FF2B5EF4-FFF2-40B4-BE49-F238E27FC236}">
                <a16:creationId xmlns:a16="http://schemas.microsoft.com/office/drawing/2014/main" id="{E36DC6DE-39A3-F3BC-2F3E-551F65954005}"/>
              </a:ext>
            </a:extLst>
          </p:cNvPr>
          <p:cNvPicPr>
            <a:picLocks noChangeAspect="1"/>
          </p:cNvPicPr>
          <p:nvPr/>
        </p:nvPicPr>
        <p:blipFill>
          <a:blip r:embed="rId4"/>
          <a:srcRect l="58078" t="10295"/>
          <a:stretch/>
        </p:blipFill>
        <p:spPr>
          <a:xfrm>
            <a:off x="6613168" y="3276428"/>
            <a:ext cx="1725032" cy="678352"/>
          </a:xfrm>
          <a:prstGeom prst="rect">
            <a:avLst/>
          </a:prstGeom>
        </p:spPr>
      </p:pic>
      <p:pic>
        <p:nvPicPr>
          <p:cNvPr id="8" name="Imagen 7">
            <a:extLst>
              <a:ext uri="{FF2B5EF4-FFF2-40B4-BE49-F238E27FC236}">
                <a16:creationId xmlns:a16="http://schemas.microsoft.com/office/drawing/2014/main" id="{689A293F-2725-E07D-2581-C79F7C24E9D2}"/>
              </a:ext>
            </a:extLst>
          </p:cNvPr>
          <p:cNvPicPr>
            <a:picLocks noChangeAspect="1"/>
          </p:cNvPicPr>
          <p:nvPr/>
        </p:nvPicPr>
        <p:blipFill>
          <a:blip r:embed="rId4"/>
          <a:srcRect t="-1" r="50845" b="3532"/>
          <a:stretch/>
        </p:blipFill>
        <p:spPr>
          <a:xfrm>
            <a:off x="4233640" y="3274790"/>
            <a:ext cx="1885375" cy="679990"/>
          </a:xfrm>
          <a:prstGeom prst="rect">
            <a:avLst/>
          </a:prstGeom>
        </p:spPr>
      </p:pic>
      <p:pic>
        <p:nvPicPr>
          <p:cNvPr id="9" name="Imagen 8">
            <a:extLst>
              <a:ext uri="{FF2B5EF4-FFF2-40B4-BE49-F238E27FC236}">
                <a16:creationId xmlns:a16="http://schemas.microsoft.com/office/drawing/2014/main" id="{D24144B4-A72E-A25F-1656-617DA7B0E599}"/>
              </a:ext>
            </a:extLst>
          </p:cNvPr>
          <p:cNvPicPr>
            <a:picLocks noChangeAspect="1"/>
          </p:cNvPicPr>
          <p:nvPr/>
        </p:nvPicPr>
        <p:blipFill>
          <a:blip r:embed="rId5"/>
          <a:stretch>
            <a:fillRect/>
          </a:stretch>
        </p:blipFill>
        <p:spPr>
          <a:xfrm>
            <a:off x="8477377" y="3186391"/>
            <a:ext cx="2387723" cy="768389"/>
          </a:xfrm>
          <a:prstGeom prst="rect">
            <a:avLst/>
          </a:prstGeom>
        </p:spPr>
      </p:pic>
      <p:pic>
        <p:nvPicPr>
          <p:cNvPr id="10" name="Imagen 9">
            <a:extLst>
              <a:ext uri="{FF2B5EF4-FFF2-40B4-BE49-F238E27FC236}">
                <a16:creationId xmlns:a16="http://schemas.microsoft.com/office/drawing/2014/main" id="{258C6DEC-ABF7-0B08-DFED-6F1E0C751AA1}"/>
              </a:ext>
            </a:extLst>
          </p:cNvPr>
          <p:cNvPicPr>
            <a:picLocks noChangeAspect="1"/>
          </p:cNvPicPr>
          <p:nvPr/>
        </p:nvPicPr>
        <p:blipFill>
          <a:blip r:embed="rId6"/>
          <a:stretch>
            <a:fillRect/>
          </a:stretch>
        </p:blipFill>
        <p:spPr>
          <a:xfrm>
            <a:off x="1663642" y="3190061"/>
            <a:ext cx="2212281" cy="768388"/>
          </a:xfrm>
          <a:prstGeom prst="rect">
            <a:avLst/>
          </a:prstGeom>
        </p:spPr>
      </p:pic>
      <p:pic>
        <p:nvPicPr>
          <p:cNvPr id="11" name="Imagen 10">
            <a:extLst>
              <a:ext uri="{FF2B5EF4-FFF2-40B4-BE49-F238E27FC236}">
                <a16:creationId xmlns:a16="http://schemas.microsoft.com/office/drawing/2014/main" id="{547810D2-CE55-10C1-BF37-9CD172967D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08352" y="4131365"/>
            <a:ext cx="2033596" cy="1932052"/>
          </a:xfrm>
          <a:prstGeom prst="rect">
            <a:avLst/>
          </a:prstGeom>
        </p:spPr>
      </p:pic>
      <p:pic>
        <p:nvPicPr>
          <p:cNvPr id="12" name="Imagen 11">
            <a:extLst>
              <a:ext uri="{FF2B5EF4-FFF2-40B4-BE49-F238E27FC236}">
                <a16:creationId xmlns:a16="http://schemas.microsoft.com/office/drawing/2014/main" id="{3D5821A2-A0AE-CB8B-C77C-07E56BACE58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39259" y="4047835"/>
            <a:ext cx="1768066" cy="1932052"/>
          </a:xfrm>
          <a:prstGeom prst="rect">
            <a:avLst/>
          </a:prstGeom>
        </p:spPr>
      </p:pic>
    </p:spTree>
    <p:extLst>
      <p:ext uri="{BB962C8B-B14F-4D97-AF65-F5344CB8AC3E}">
        <p14:creationId xmlns:p14="http://schemas.microsoft.com/office/powerpoint/2010/main" val="120534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B56E7-35C7-4E40-FFD2-F4ADD6940AA8}"/>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3B0264F4-69CA-7782-C496-1D847FBB114E}"/>
              </a:ext>
            </a:extLst>
          </p:cNvPr>
          <p:cNvSpPr/>
          <p:nvPr/>
        </p:nvSpPr>
        <p:spPr>
          <a:xfrm>
            <a:off x="6149227" y="1059567"/>
            <a:ext cx="4788224" cy="320735"/>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esquinas redondeadas 4">
            <a:extLst>
              <a:ext uri="{FF2B5EF4-FFF2-40B4-BE49-F238E27FC236}">
                <a16:creationId xmlns:a16="http://schemas.microsoft.com/office/drawing/2014/main" id="{BE9803C4-642F-83D4-0BC7-0CCA71E2330D}"/>
              </a:ext>
            </a:extLst>
          </p:cNvPr>
          <p:cNvSpPr/>
          <p:nvPr/>
        </p:nvSpPr>
        <p:spPr>
          <a:xfrm>
            <a:off x="6149227" y="5896639"/>
            <a:ext cx="4788224" cy="320735"/>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esquinas redondeadas 5">
            <a:extLst>
              <a:ext uri="{FF2B5EF4-FFF2-40B4-BE49-F238E27FC236}">
                <a16:creationId xmlns:a16="http://schemas.microsoft.com/office/drawing/2014/main" id="{55F754AE-F4B8-0675-72D5-D063BA751E29}"/>
              </a:ext>
            </a:extLst>
          </p:cNvPr>
          <p:cNvSpPr/>
          <p:nvPr/>
        </p:nvSpPr>
        <p:spPr>
          <a:xfrm>
            <a:off x="6151636" y="1138658"/>
            <a:ext cx="312013" cy="4866357"/>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esquinas redondeadas 6">
            <a:extLst>
              <a:ext uri="{FF2B5EF4-FFF2-40B4-BE49-F238E27FC236}">
                <a16:creationId xmlns:a16="http://schemas.microsoft.com/office/drawing/2014/main" id="{32D64EF3-A454-7CE9-2152-E738B7555408}"/>
              </a:ext>
            </a:extLst>
          </p:cNvPr>
          <p:cNvSpPr/>
          <p:nvPr/>
        </p:nvSpPr>
        <p:spPr>
          <a:xfrm>
            <a:off x="10625438" y="1201666"/>
            <a:ext cx="312013" cy="1036568"/>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esquinas redondeadas 7">
            <a:extLst>
              <a:ext uri="{FF2B5EF4-FFF2-40B4-BE49-F238E27FC236}">
                <a16:creationId xmlns:a16="http://schemas.microsoft.com/office/drawing/2014/main" id="{F685FCBE-F191-2583-8904-6C7DC9390386}"/>
              </a:ext>
            </a:extLst>
          </p:cNvPr>
          <p:cNvSpPr/>
          <p:nvPr/>
        </p:nvSpPr>
        <p:spPr>
          <a:xfrm>
            <a:off x="10619488" y="4905771"/>
            <a:ext cx="312013" cy="1036568"/>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C27DFE8F-3007-8D38-440B-1E164662E6A4}"/>
              </a:ext>
            </a:extLst>
          </p:cNvPr>
          <p:cNvSpPr/>
          <p:nvPr/>
        </p:nvSpPr>
        <p:spPr>
          <a:xfrm>
            <a:off x="6887755" y="1701174"/>
            <a:ext cx="941695" cy="696036"/>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ECYD</a:t>
            </a:r>
          </a:p>
        </p:txBody>
      </p:sp>
      <p:sp>
        <p:nvSpPr>
          <p:cNvPr id="10" name="Rectángulo 9">
            <a:extLst>
              <a:ext uri="{FF2B5EF4-FFF2-40B4-BE49-F238E27FC236}">
                <a16:creationId xmlns:a16="http://schemas.microsoft.com/office/drawing/2014/main" id="{91992484-1E6B-9E0C-88C8-4DCAEE2D5335}"/>
              </a:ext>
            </a:extLst>
          </p:cNvPr>
          <p:cNvSpPr/>
          <p:nvPr/>
        </p:nvSpPr>
        <p:spPr>
          <a:xfrm>
            <a:off x="8022061" y="1584330"/>
            <a:ext cx="962556" cy="750883"/>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Jóvenes</a:t>
            </a:r>
          </a:p>
        </p:txBody>
      </p:sp>
      <p:sp>
        <p:nvSpPr>
          <p:cNvPr id="11" name="Rectángulo 10">
            <a:extLst>
              <a:ext uri="{FF2B5EF4-FFF2-40B4-BE49-F238E27FC236}">
                <a16:creationId xmlns:a16="http://schemas.microsoft.com/office/drawing/2014/main" id="{96049B14-E6CF-96ED-EEE5-4FD80954F26E}"/>
              </a:ext>
            </a:extLst>
          </p:cNvPr>
          <p:cNvSpPr/>
          <p:nvPr/>
        </p:nvSpPr>
        <p:spPr>
          <a:xfrm>
            <a:off x="9370649" y="1665888"/>
            <a:ext cx="941695" cy="696036"/>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Adultos</a:t>
            </a:r>
          </a:p>
        </p:txBody>
      </p:sp>
      <p:sp>
        <p:nvSpPr>
          <p:cNvPr id="12" name="Rectángulo 11">
            <a:extLst>
              <a:ext uri="{FF2B5EF4-FFF2-40B4-BE49-F238E27FC236}">
                <a16:creationId xmlns:a16="http://schemas.microsoft.com/office/drawing/2014/main" id="{32040E6F-3900-6813-E86A-DEFBB816EE9B}"/>
              </a:ext>
            </a:extLst>
          </p:cNvPr>
          <p:cNvSpPr/>
          <p:nvPr/>
        </p:nvSpPr>
        <p:spPr>
          <a:xfrm>
            <a:off x="6643529" y="2732964"/>
            <a:ext cx="941695" cy="696036"/>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Colegio</a:t>
            </a:r>
          </a:p>
        </p:txBody>
      </p:sp>
      <p:sp>
        <p:nvSpPr>
          <p:cNvPr id="13" name="Rectángulo 12">
            <a:extLst>
              <a:ext uri="{FF2B5EF4-FFF2-40B4-BE49-F238E27FC236}">
                <a16:creationId xmlns:a16="http://schemas.microsoft.com/office/drawing/2014/main" id="{8B1BCABA-F4FB-ADE7-F054-D34713332066}"/>
              </a:ext>
            </a:extLst>
          </p:cNvPr>
          <p:cNvSpPr/>
          <p:nvPr/>
        </p:nvSpPr>
        <p:spPr>
          <a:xfrm>
            <a:off x="6952044" y="4915497"/>
            <a:ext cx="1350057" cy="750815"/>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Universidad</a:t>
            </a:r>
          </a:p>
        </p:txBody>
      </p:sp>
      <p:sp>
        <p:nvSpPr>
          <p:cNvPr id="14" name="Rectángulo 13">
            <a:extLst>
              <a:ext uri="{FF2B5EF4-FFF2-40B4-BE49-F238E27FC236}">
                <a16:creationId xmlns:a16="http://schemas.microsoft.com/office/drawing/2014/main" id="{790AA0C5-C422-B182-F6EF-28300FE7BBCA}"/>
              </a:ext>
            </a:extLst>
          </p:cNvPr>
          <p:cNvSpPr/>
          <p:nvPr/>
        </p:nvSpPr>
        <p:spPr>
          <a:xfrm>
            <a:off x="8724914" y="4836242"/>
            <a:ext cx="1587430" cy="750815"/>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Comunidades LC, CRC, LCRC</a:t>
            </a:r>
          </a:p>
        </p:txBody>
      </p:sp>
      <p:sp>
        <p:nvSpPr>
          <p:cNvPr id="15" name="Rectángulo 14">
            <a:extLst>
              <a:ext uri="{FF2B5EF4-FFF2-40B4-BE49-F238E27FC236}">
                <a16:creationId xmlns:a16="http://schemas.microsoft.com/office/drawing/2014/main" id="{347F7F62-2A89-48B6-E036-55EE807F983D}"/>
              </a:ext>
            </a:extLst>
          </p:cNvPr>
          <p:cNvSpPr/>
          <p:nvPr/>
        </p:nvSpPr>
        <p:spPr>
          <a:xfrm>
            <a:off x="6736138" y="3813610"/>
            <a:ext cx="1121246" cy="750814"/>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t>apostolados</a:t>
            </a:r>
            <a:endParaRPr lang="es-MX"/>
          </a:p>
        </p:txBody>
      </p:sp>
      <p:sp>
        <p:nvSpPr>
          <p:cNvPr id="16" name="Rectángulo 15">
            <a:extLst>
              <a:ext uri="{FF2B5EF4-FFF2-40B4-BE49-F238E27FC236}">
                <a16:creationId xmlns:a16="http://schemas.microsoft.com/office/drawing/2014/main" id="{91DD2E5C-84C8-A9D6-AF92-7D5422014F10}"/>
              </a:ext>
            </a:extLst>
          </p:cNvPr>
          <p:cNvSpPr/>
          <p:nvPr/>
        </p:nvSpPr>
        <p:spPr>
          <a:xfrm>
            <a:off x="8003970" y="2896633"/>
            <a:ext cx="2007773" cy="13630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a:solidFill>
                  <a:schemeClr val="tx1"/>
                </a:solidFill>
              </a:rPr>
              <a:t>Localidad:</a:t>
            </a:r>
          </a:p>
          <a:p>
            <a:pPr algn="ctr"/>
            <a:r>
              <a:rPr lang="es-MX" b="1">
                <a:solidFill>
                  <a:schemeClr val="tx1"/>
                </a:solidFill>
              </a:rPr>
              <a:t>Comunidad orante de apóstoles en salida</a:t>
            </a:r>
          </a:p>
        </p:txBody>
      </p:sp>
      <p:sp>
        <p:nvSpPr>
          <p:cNvPr id="17" name="Rectángulo: esquinas redondeadas 16">
            <a:extLst>
              <a:ext uri="{FF2B5EF4-FFF2-40B4-BE49-F238E27FC236}">
                <a16:creationId xmlns:a16="http://schemas.microsoft.com/office/drawing/2014/main" id="{75EE3858-03FF-89D8-FA20-5340859B9019}"/>
              </a:ext>
            </a:extLst>
          </p:cNvPr>
          <p:cNvSpPr/>
          <p:nvPr/>
        </p:nvSpPr>
        <p:spPr>
          <a:xfrm>
            <a:off x="659711" y="1032857"/>
            <a:ext cx="4788224" cy="320735"/>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esquinas redondeadas 17">
            <a:extLst>
              <a:ext uri="{FF2B5EF4-FFF2-40B4-BE49-F238E27FC236}">
                <a16:creationId xmlns:a16="http://schemas.microsoft.com/office/drawing/2014/main" id="{A108136B-EE3F-4D9C-97CD-7FDC380350E4}"/>
              </a:ext>
            </a:extLst>
          </p:cNvPr>
          <p:cNvSpPr/>
          <p:nvPr/>
        </p:nvSpPr>
        <p:spPr>
          <a:xfrm>
            <a:off x="659711" y="5869929"/>
            <a:ext cx="4788224" cy="320735"/>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esquinas redondeadas 18">
            <a:extLst>
              <a:ext uri="{FF2B5EF4-FFF2-40B4-BE49-F238E27FC236}">
                <a16:creationId xmlns:a16="http://schemas.microsoft.com/office/drawing/2014/main" id="{67F56765-9E15-35D8-4BD1-9C899349ABB5}"/>
              </a:ext>
            </a:extLst>
          </p:cNvPr>
          <p:cNvSpPr/>
          <p:nvPr/>
        </p:nvSpPr>
        <p:spPr>
          <a:xfrm>
            <a:off x="662120" y="1111948"/>
            <a:ext cx="312013" cy="4866357"/>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esquinas redondeadas 19">
            <a:extLst>
              <a:ext uri="{FF2B5EF4-FFF2-40B4-BE49-F238E27FC236}">
                <a16:creationId xmlns:a16="http://schemas.microsoft.com/office/drawing/2014/main" id="{01A9B173-F677-3E54-B5E1-B14F19B53F34}"/>
              </a:ext>
            </a:extLst>
          </p:cNvPr>
          <p:cNvSpPr/>
          <p:nvPr/>
        </p:nvSpPr>
        <p:spPr>
          <a:xfrm>
            <a:off x="5135922" y="1174956"/>
            <a:ext cx="312013" cy="1036568"/>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D2D10C94-5B2D-301F-7CDD-E0155E8F32E3}"/>
              </a:ext>
            </a:extLst>
          </p:cNvPr>
          <p:cNvSpPr/>
          <p:nvPr/>
        </p:nvSpPr>
        <p:spPr>
          <a:xfrm>
            <a:off x="5129972" y="4879061"/>
            <a:ext cx="312013" cy="1036568"/>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21">
            <a:extLst>
              <a:ext uri="{FF2B5EF4-FFF2-40B4-BE49-F238E27FC236}">
                <a16:creationId xmlns:a16="http://schemas.microsoft.com/office/drawing/2014/main" id="{4A4F1ABF-AACA-0B3C-BADD-7B16F639C703}"/>
              </a:ext>
            </a:extLst>
          </p:cNvPr>
          <p:cNvSpPr/>
          <p:nvPr/>
        </p:nvSpPr>
        <p:spPr>
          <a:xfrm>
            <a:off x="1398239" y="1674464"/>
            <a:ext cx="941695" cy="696036"/>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ECYD</a:t>
            </a:r>
          </a:p>
        </p:txBody>
      </p:sp>
      <p:sp>
        <p:nvSpPr>
          <p:cNvPr id="23" name="Rectángulo 22">
            <a:extLst>
              <a:ext uri="{FF2B5EF4-FFF2-40B4-BE49-F238E27FC236}">
                <a16:creationId xmlns:a16="http://schemas.microsoft.com/office/drawing/2014/main" id="{678795CD-FFCE-A5CC-6016-212CB4C3F27F}"/>
              </a:ext>
            </a:extLst>
          </p:cNvPr>
          <p:cNvSpPr/>
          <p:nvPr/>
        </p:nvSpPr>
        <p:spPr>
          <a:xfrm>
            <a:off x="2532545" y="1557621"/>
            <a:ext cx="1107540" cy="651520"/>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Jóvenes</a:t>
            </a:r>
          </a:p>
        </p:txBody>
      </p:sp>
      <p:sp>
        <p:nvSpPr>
          <p:cNvPr id="24" name="Rectángulo 23">
            <a:extLst>
              <a:ext uri="{FF2B5EF4-FFF2-40B4-BE49-F238E27FC236}">
                <a16:creationId xmlns:a16="http://schemas.microsoft.com/office/drawing/2014/main" id="{64A6B4A0-BB3E-928D-3314-C00F1C90831F}"/>
              </a:ext>
            </a:extLst>
          </p:cNvPr>
          <p:cNvSpPr/>
          <p:nvPr/>
        </p:nvSpPr>
        <p:spPr>
          <a:xfrm>
            <a:off x="3881133" y="1639178"/>
            <a:ext cx="941695" cy="696036"/>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Adultos</a:t>
            </a:r>
          </a:p>
        </p:txBody>
      </p:sp>
      <p:sp>
        <p:nvSpPr>
          <p:cNvPr id="25" name="Rectángulo 24">
            <a:extLst>
              <a:ext uri="{FF2B5EF4-FFF2-40B4-BE49-F238E27FC236}">
                <a16:creationId xmlns:a16="http://schemas.microsoft.com/office/drawing/2014/main" id="{8BDB3F12-7EC9-032B-565E-260CBAE85DC3}"/>
              </a:ext>
            </a:extLst>
          </p:cNvPr>
          <p:cNvSpPr/>
          <p:nvPr/>
        </p:nvSpPr>
        <p:spPr>
          <a:xfrm>
            <a:off x="1154013" y="2706254"/>
            <a:ext cx="941695" cy="696036"/>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Colegio</a:t>
            </a:r>
          </a:p>
        </p:txBody>
      </p:sp>
      <p:sp>
        <p:nvSpPr>
          <p:cNvPr id="26" name="Rectángulo 25">
            <a:extLst>
              <a:ext uri="{FF2B5EF4-FFF2-40B4-BE49-F238E27FC236}">
                <a16:creationId xmlns:a16="http://schemas.microsoft.com/office/drawing/2014/main" id="{F14FEC14-7937-8F37-194D-3B8938637844}"/>
              </a:ext>
            </a:extLst>
          </p:cNvPr>
          <p:cNvSpPr/>
          <p:nvPr/>
        </p:nvSpPr>
        <p:spPr>
          <a:xfrm>
            <a:off x="1462528" y="4888787"/>
            <a:ext cx="1350057" cy="750815"/>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Universidad</a:t>
            </a:r>
          </a:p>
        </p:txBody>
      </p:sp>
      <p:sp>
        <p:nvSpPr>
          <p:cNvPr id="27" name="Rectángulo 26">
            <a:extLst>
              <a:ext uri="{FF2B5EF4-FFF2-40B4-BE49-F238E27FC236}">
                <a16:creationId xmlns:a16="http://schemas.microsoft.com/office/drawing/2014/main" id="{5009B54F-F95F-933B-7930-44E530846F15}"/>
              </a:ext>
            </a:extLst>
          </p:cNvPr>
          <p:cNvSpPr/>
          <p:nvPr/>
        </p:nvSpPr>
        <p:spPr>
          <a:xfrm>
            <a:off x="3235398" y="4809532"/>
            <a:ext cx="1587430" cy="830070"/>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Comunidades LC, CRC, LCRC</a:t>
            </a:r>
          </a:p>
        </p:txBody>
      </p:sp>
      <p:sp>
        <p:nvSpPr>
          <p:cNvPr id="28" name="Rectángulo 27">
            <a:extLst>
              <a:ext uri="{FF2B5EF4-FFF2-40B4-BE49-F238E27FC236}">
                <a16:creationId xmlns:a16="http://schemas.microsoft.com/office/drawing/2014/main" id="{E2DC936D-FC55-9A36-E0BD-29BA7FB79CC9}"/>
              </a:ext>
            </a:extLst>
          </p:cNvPr>
          <p:cNvSpPr/>
          <p:nvPr/>
        </p:nvSpPr>
        <p:spPr>
          <a:xfrm>
            <a:off x="1246622" y="3786900"/>
            <a:ext cx="1117658" cy="593408"/>
          </a:xfrm>
          <a:prstGeom prst="rect">
            <a:avLst/>
          </a:prstGeom>
          <a:solidFill>
            <a:srgbClr val="E1A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t>apostolados</a:t>
            </a:r>
            <a:endParaRPr lang="es-MX"/>
          </a:p>
        </p:txBody>
      </p:sp>
      <p:sp>
        <p:nvSpPr>
          <p:cNvPr id="29" name="Flecha: curvada hacia la izquierda 28">
            <a:extLst>
              <a:ext uri="{FF2B5EF4-FFF2-40B4-BE49-F238E27FC236}">
                <a16:creationId xmlns:a16="http://schemas.microsoft.com/office/drawing/2014/main" id="{A94EC900-DC57-0AF8-7543-12A4DEFAAEBE}"/>
              </a:ext>
            </a:extLst>
          </p:cNvPr>
          <p:cNvSpPr/>
          <p:nvPr/>
        </p:nvSpPr>
        <p:spPr>
          <a:xfrm>
            <a:off x="2636769" y="2706254"/>
            <a:ext cx="2214716" cy="1685420"/>
          </a:xfrm>
          <a:prstGeom prst="curvedLeftArrow">
            <a:avLst/>
          </a:prstGeom>
          <a:solidFill>
            <a:srgbClr val="8E0000"/>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30" name="Imagen 29" descr="Icono&#10;&#10;Descripción generada automáticamente">
            <a:extLst>
              <a:ext uri="{FF2B5EF4-FFF2-40B4-BE49-F238E27FC236}">
                <a16:creationId xmlns:a16="http://schemas.microsoft.com/office/drawing/2014/main" id="{B69A2D25-83BC-8A3A-279D-332D897724B3}"/>
              </a:ext>
            </a:extLst>
          </p:cNvPr>
          <p:cNvPicPr>
            <a:picLocks noChangeAspect="1"/>
          </p:cNvPicPr>
          <p:nvPr/>
        </p:nvPicPr>
        <p:blipFill>
          <a:blip r:embed="rId2">
            <a:duotone>
              <a:schemeClr val="accent4">
                <a:shade val="45000"/>
                <a:satMod val="135000"/>
              </a:schemeClr>
              <a:prstClr val="white"/>
            </a:duotone>
          </a:blip>
          <a:srcRect l="30733" t="30203" r="10721" b="30557"/>
          <a:stretch/>
        </p:blipFill>
        <p:spPr>
          <a:xfrm>
            <a:off x="10158329" y="2795714"/>
            <a:ext cx="2033671" cy="1363070"/>
          </a:xfrm>
          <a:prstGeom prst="rect">
            <a:avLst/>
          </a:prstGeom>
          <a:noFill/>
          <a:ln>
            <a:noFill/>
          </a:ln>
        </p:spPr>
      </p:pic>
    </p:spTree>
    <p:extLst>
      <p:ext uri="{BB962C8B-B14F-4D97-AF65-F5344CB8AC3E}">
        <p14:creationId xmlns:p14="http://schemas.microsoft.com/office/powerpoint/2010/main" val="107090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Reunion DLRC 24">
  <a:themeElements>
    <a:clrScheme name="ReunionDLRC24">
      <a:dk1>
        <a:srgbClr val="191C1F"/>
      </a:dk1>
      <a:lt1>
        <a:srgbClr val="F9F9FA"/>
      </a:lt1>
      <a:dk2>
        <a:srgbClr val="121212"/>
      </a:dk2>
      <a:lt2>
        <a:srgbClr val="EBEBEB"/>
      </a:lt2>
      <a:accent1>
        <a:srgbClr val="688593"/>
      </a:accent1>
      <a:accent2>
        <a:srgbClr val="CEA354"/>
      </a:accent2>
      <a:accent3>
        <a:srgbClr val="8F1B36"/>
      </a:accent3>
      <a:accent4>
        <a:srgbClr val="2B5965"/>
      </a:accent4>
      <a:accent5>
        <a:srgbClr val="6D7171"/>
      </a:accent5>
      <a:accent6>
        <a:srgbClr val="999999"/>
      </a:accent6>
      <a:hlink>
        <a:srgbClr val="9C0033"/>
      </a:hlink>
      <a:folHlink>
        <a:srgbClr val="9999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637887CAA004D8649B6BCA3DAF140" ma:contentTypeVersion="19" ma:contentTypeDescription="Create a new document." ma:contentTypeScope="" ma:versionID="2b3916c094ee8e7355f6609693f350a7">
  <xsd:schema xmlns:xsd="http://www.w3.org/2001/XMLSchema" xmlns:xs="http://www.w3.org/2001/XMLSchema" xmlns:p="http://schemas.microsoft.com/office/2006/metadata/properties" xmlns:ns1="http://schemas.microsoft.com/sharepoint/v3" xmlns:ns2="b0e05a67-9e4a-43eb-a71b-88bcb8abe56b" xmlns:ns3="80983e65-2865-4ade-8f6c-523cb773b8d1" targetNamespace="http://schemas.microsoft.com/office/2006/metadata/properties" ma:root="true" ma:fieldsID="b0b37f1dd8fd66b9c264e99804cd600f" ns1:_="" ns2:_="" ns3:_="">
    <xsd:import namespace="http://schemas.microsoft.com/sharepoint/v3"/>
    <xsd:import namespace="b0e05a67-9e4a-43eb-a71b-88bcb8abe56b"/>
    <xsd:import namespace="80983e65-2865-4ade-8f6c-523cb773b8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e05a67-9e4a-43eb-a71b-88bcb8abe5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4737cc7-b49b-45d8-bd2f-6f4fb9e3d7c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983e65-2865-4ade-8f6c-523cb773b8d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6c4f3c2-8a30-4909-b859-14b8fd69bc0c}" ma:internalName="TaxCatchAll" ma:showField="CatchAllData" ma:web="80983e65-2865-4ade-8f6c-523cb773b8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0983e65-2865-4ade-8f6c-523cb773b8d1" xsi:nil="true"/>
    <lcf76f155ced4ddcb4097134ff3c332f xmlns="b0e05a67-9e4a-43eb-a71b-88bcb8abe56b">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3B3A92-7C85-46DA-AA1E-60F79E27579A}">
  <ds:schemaRefs>
    <ds:schemaRef ds:uri="80983e65-2865-4ade-8f6c-523cb773b8d1"/>
    <ds:schemaRef ds:uri="b0e05a67-9e4a-43eb-a71b-88bcb8abe5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EF13F9-F1FF-4CD4-9678-D4A49C2B1725}">
  <ds:schemaRefs>
    <ds:schemaRef ds:uri="80983e65-2865-4ade-8f6c-523cb773b8d1"/>
    <ds:schemaRef ds:uri="b0e05a67-9e4a-43eb-a71b-88bcb8abe5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110E70F-C581-43CF-A58C-147EF473F919}">
  <ds:schemaRefs>
    <ds:schemaRef ds:uri="http://schemas.microsoft.com/sharepoint/v3/contenttype/forms"/>
  </ds:schemaRefs>
</ds:datastoreItem>
</file>

<file path=docMetadata/LabelInfo.xml><?xml version="1.0" encoding="utf-8"?>
<clbl:labelList xmlns:clbl="http://schemas.microsoft.com/office/2020/mipLabelMetadata">
  <clbl:label id="{cf1edb36-330e-4e4a-977b-7aab1eeefb86}" enabled="0" method="" siteId="{cf1edb36-330e-4e4a-977b-7aab1eeefb86}" removed="1"/>
</clbl:labelList>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Panorámica</PresentationFormat>
  <Slides>41</Slides>
  <Notes>26</Notes>
  <HiddenSlides>0</HiddenSlides>
  <ScaleCrop>false</ScaleCrop>
  <HeadingPairs>
    <vt:vector size="4" baseType="variant">
      <vt:variant>
        <vt:lpstr>Tema</vt:lpstr>
      </vt:variant>
      <vt:variant>
        <vt:i4>2</vt:i4>
      </vt:variant>
      <vt:variant>
        <vt:lpstr>Títulos de diapositiva</vt:lpstr>
      </vt:variant>
      <vt:variant>
        <vt:i4>41</vt:i4>
      </vt:variant>
    </vt:vector>
  </HeadingPairs>
  <TitlesOfParts>
    <vt:vector size="43" baseType="lpstr">
      <vt:lpstr>Office 2013 - Tema de 2022</vt:lpstr>
      <vt:lpstr>Reunion DLRC 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METREVINO</dc:creator>
  <cp:revision>3</cp:revision>
  <cp:lastPrinted>2021-10-15T19:04:25Z</cp:lastPrinted>
  <dcterms:created xsi:type="dcterms:W3CDTF">2015-05-06T13:37:03Z</dcterms:created>
  <dcterms:modified xsi:type="dcterms:W3CDTF">2025-03-26T03:10:26Z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0x0101002A2637887CAA004D8649B6BCA3DAF140</vt:lpwstr>
  </property>
  <property fmtid="{D5CDD505-2E9C-101B-9397-08002B2CF9AE}" pid="3" name="MediaServiceImageTags">
    <vt:lpwstr/>
  </property>
</Properties>
</file>